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7" r:id="rId2"/>
    <p:sldId id="422" r:id="rId3"/>
    <p:sldId id="366" r:id="rId4"/>
    <p:sldId id="337" r:id="rId5"/>
    <p:sldId id="338" r:id="rId6"/>
    <p:sldId id="339" r:id="rId7"/>
    <p:sldId id="340" r:id="rId8"/>
    <p:sldId id="341" r:id="rId9"/>
    <p:sldId id="313" r:id="rId10"/>
    <p:sldId id="315" r:id="rId11"/>
    <p:sldId id="311" r:id="rId12"/>
    <p:sldId id="419" r:id="rId13"/>
    <p:sldId id="367" r:id="rId14"/>
    <p:sldId id="415" r:id="rId15"/>
    <p:sldId id="317" r:id="rId16"/>
    <p:sldId id="319" r:id="rId17"/>
    <p:sldId id="351" r:id="rId18"/>
    <p:sldId id="342" r:id="rId19"/>
    <p:sldId id="316" r:id="rId20"/>
    <p:sldId id="398" r:id="rId21"/>
    <p:sldId id="399" r:id="rId22"/>
    <p:sldId id="343" r:id="rId23"/>
    <p:sldId id="344" r:id="rId24"/>
    <p:sldId id="335" r:id="rId25"/>
    <p:sldId id="314" r:id="rId26"/>
    <p:sldId id="336" r:id="rId27"/>
    <p:sldId id="320" r:id="rId28"/>
    <p:sldId id="322" r:id="rId29"/>
    <p:sldId id="374" r:id="rId30"/>
    <p:sldId id="375" r:id="rId31"/>
    <p:sldId id="376" r:id="rId32"/>
    <p:sldId id="377" r:id="rId33"/>
    <p:sldId id="369" r:id="rId34"/>
    <p:sldId id="378" r:id="rId35"/>
    <p:sldId id="370" r:id="rId36"/>
    <p:sldId id="420" r:id="rId37"/>
    <p:sldId id="349" r:id="rId38"/>
    <p:sldId id="350" r:id="rId39"/>
    <p:sldId id="396" r:id="rId40"/>
    <p:sldId id="352" r:id="rId41"/>
    <p:sldId id="353" r:id="rId42"/>
    <p:sldId id="400" r:id="rId43"/>
    <p:sldId id="401" r:id="rId44"/>
    <p:sldId id="402" r:id="rId45"/>
    <p:sldId id="403" r:id="rId46"/>
    <p:sldId id="404" r:id="rId47"/>
    <p:sldId id="405" r:id="rId48"/>
    <p:sldId id="406" r:id="rId49"/>
    <p:sldId id="407" r:id="rId50"/>
    <p:sldId id="408" r:id="rId51"/>
    <p:sldId id="409" r:id="rId52"/>
    <p:sldId id="410" r:id="rId53"/>
    <p:sldId id="411" r:id="rId54"/>
    <p:sldId id="412" r:id="rId55"/>
    <p:sldId id="413" r:id="rId56"/>
    <p:sldId id="308" r:id="rId57"/>
    <p:sldId id="361" r:id="rId58"/>
  </p:sldIdLst>
  <p:sldSz cx="9144000" cy="6858000" type="screen4x3"/>
  <p:notesSz cx="7099300" cy="10234613"/>
  <p:defaultTextStyle>
    <a:defPPr>
      <a:defRPr lang="nl-NL"/>
    </a:defPPr>
    <a:lvl1pPr algn="ctr" rtl="0" fontAlgn="base">
      <a:spcBef>
        <a:spcPct val="20000"/>
      </a:spcBef>
      <a:spcAft>
        <a:spcPct val="0"/>
      </a:spcAft>
      <a:buClr>
        <a:srgbClr val="F9BD0D"/>
      </a:buClr>
      <a:buChar char="•"/>
      <a:defRPr sz="2400" b="1" kern="1200">
        <a:solidFill>
          <a:schemeClr val="tx1"/>
        </a:solidFill>
        <a:latin typeface="Arial" pitchFamily="34" charset="0"/>
        <a:ea typeface="+mn-ea"/>
        <a:cs typeface="+mn-cs"/>
      </a:defRPr>
    </a:lvl1pPr>
    <a:lvl2pPr marL="457200" algn="ctr" rtl="0" fontAlgn="base">
      <a:spcBef>
        <a:spcPct val="20000"/>
      </a:spcBef>
      <a:spcAft>
        <a:spcPct val="0"/>
      </a:spcAft>
      <a:buClr>
        <a:srgbClr val="F9BD0D"/>
      </a:buClr>
      <a:buChar char="•"/>
      <a:defRPr sz="2400" b="1" kern="1200">
        <a:solidFill>
          <a:schemeClr val="tx1"/>
        </a:solidFill>
        <a:latin typeface="Arial" pitchFamily="34" charset="0"/>
        <a:ea typeface="+mn-ea"/>
        <a:cs typeface="+mn-cs"/>
      </a:defRPr>
    </a:lvl2pPr>
    <a:lvl3pPr marL="914400" algn="ctr" rtl="0" fontAlgn="base">
      <a:spcBef>
        <a:spcPct val="20000"/>
      </a:spcBef>
      <a:spcAft>
        <a:spcPct val="0"/>
      </a:spcAft>
      <a:buClr>
        <a:srgbClr val="F9BD0D"/>
      </a:buClr>
      <a:buChar char="•"/>
      <a:defRPr sz="2400" b="1" kern="1200">
        <a:solidFill>
          <a:schemeClr val="tx1"/>
        </a:solidFill>
        <a:latin typeface="Arial" pitchFamily="34" charset="0"/>
        <a:ea typeface="+mn-ea"/>
        <a:cs typeface="+mn-cs"/>
      </a:defRPr>
    </a:lvl3pPr>
    <a:lvl4pPr marL="1371600" algn="ctr" rtl="0" fontAlgn="base">
      <a:spcBef>
        <a:spcPct val="20000"/>
      </a:spcBef>
      <a:spcAft>
        <a:spcPct val="0"/>
      </a:spcAft>
      <a:buClr>
        <a:srgbClr val="F9BD0D"/>
      </a:buClr>
      <a:buChar char="•"/>
      <a:defRPr sz="2400" b="1" kern="1200">
        <a:solidFill>
          <a:schemeClr val="tx1"/>
        </a:solidFill>
        <a:latin typeface="Arial" pitchFamily="34" charset="0"/>
        <a:ea typeface="+mn-ea"/>
        <a:cs typeface="+mn-cs"/>
      </a:defRPr>
    </a:lvl4pPr>
    <a:lvl5pPr marL="1828800" algn="ctr" rtl="0" fontAlgn="base">
      <a:spcBef>
        <a:spcPct val="20000"/>
      </a:spcBef>
      <a:spcAft>
        <a:spcPct val="0"/>
      </a:spcAft>
      <a:buClr>
        <a:srgbClr val="F9BD0D"/>
      </a:buClr>
      <a:buChar char="•"/>
      <a:defRPr sz="2400" b="1" kern="1200">
        <a:solidFill>
          <a:schemeClr val="tx1"/>
        </a:solidFill>
        <a:latin typeface="Arial" pitchFamily="34" charset="0"/>
        <a:ea typeface="+mn-ea"/>
        <a:cs typeface="+mn-cs"/>
      </a:defRPr>
    </a:lvl5pPr>
    <a:lvl6pPr marL="2286000" algn="l" defTabSz="914400" rtl="0" eaLnBrk="1" latinLnBrk="0" hangingPunct="1">
      <a:defRPr sz="2400" b="1" kern="1200">
        <a:solidFill>
          <a:schemeClr val="tx1"/>
        </a:solidFill>
        <a:latin typeface="Arial" pitchFamily="34" charset="0"/>
        <a:ea typeface="+mn-ea"/>
        <a:cs typeface="+mn-cs"/>
      </a:defRPr>
    </a:lvl6pPr>
    <a:lvl7pPr marL="2743200" algn="l" defTabSz="914400" rtl="0" eaLnBrk="1" latinLnBrk="0" hangingPunct="1">
      <a:defRPr sz="2400" b="1" kern="1200">
        <a:solidFill>
          <a:schemeClr val="tx1"/>
        </a:solidFill>
        <a:latin typeface="Arial" pitchFamily="34" charset="0"/>
        <a:ea typeface="+mn-ea"/>
        <a:cs typeface="+mn-cs"/>
      </a:defRPr>
    </a:lvl7pPr>
    <a:lvl8pPr marL="3200400" algn="l" defTabSz="914400" rtl="0" eaLnBrk="1" latinLnBrk="0" hangingPunct="1">
      <a:defRPr sz="2400" b="1" kern="1200">
        <a:solidFill>
          <a:schemeClr val="tx1"/>
        </a:solidFill>
        <a:latin typeface="Arial" pitchFamily="34" charset="0"/>
        <a:ea typeface="+mn-ea"/>
        <a:cs typeface="+mn-cs"/>
      </a:defRPr>
    </a:lvl8pPr>
    <a:lvl9pPr marL="3657600" algn="l" defTabSz="914400" rtl="0" eaLnBrk="1" latinLnBrk="0" hangingPunct="1">
      <a:defRPr sz="2400" b="1"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3333CC"/>
    <a:srgbClr val="FF0000"/>
    <a:srgbClr val="000000"/>
    <a:srgbClr val="009900"/>
    <a:srgbClr val="DCD884"/>
    <a:srgbClr val="EAEAEA"/>
    <a:srgbClr val="4D4D4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122" autoAdjust="0"/>
    <p:restoredTop sz="75141" autoAdjust="0"/>
  </p:normalViewPr>
  <p:slideViewPr>
    <p:cSldViewPr>
      <p:cViewPr varScale="1">
        <p:scale>
          <a:sx n="115" d="100"/>
          <a:sy n="115" d="100"/>
        </p:scale>
        <p:origin x="-144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2" d="100"/>
          <a:sy n="72" d="100"/>
        </p:scale>
        <p:origin x="-2414"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9.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image" Target="../media/image46.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4" Type="http://schemas.openxmlformats.org/officeDocument/2006/relationships/image" Target="../media/image4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lgn="l" defTabSz="947738">
              <a:spcBef>
                <a:spcPct val="0"/>
              </a:spcBef>
              <a:buClrTx/>
              <a:buFontTx/>
              <a:buNone/>
              <a:defRPr sz="1200" b="0"/>
            </a:lvl1pPr>
          </a:lstStyle>
          <a:p>
            <a:endParaRPr lang="nl-NL"/>
          </a:p>
        </p:txBody>
      </p:sp>
      <p:sp>
        <p:nvSpPr>
          <p:cNvPr id="41987" name="Rectangle 3"/>
          <p:cNvSpPr>
            <a:spLocks noGrp="1" noChangeArrowheads="1"/>
          </p:cNvSpPr>
          <p:nvPr>
            <p:ph type="dt" idx="1"/>
          </p:nvPr>
        </p:nvSpPr>
        <p:spPr bwMode="auto">
          <a:xfrm>
            <a:off x="4021138" y="0"/>
            <a:ext cx="3076575" cy="512763"/>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lgn="r" defTabSz="947738">
              <a:spcBef>
                <a:spcPct val="0"/>
              </a:spcBef>
              <a:buClrTx/>
              <a:buFontTx/>
              <a:buNone/>
              <a:defRPr sz="1200" b="0"/>
            </a:lvl1pPr>
          </a:lstStyle>
          <a:p>
            <a:endParaRPr lang="nl-NL"/>
          </a:p>
        </p:txBody>
      </p:sp>
      <p:sp>
        <p:nvSpPr>
          <p:cNvPr id="41988"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p:spPr>
      </p:sp>
      <p:sp>
        <p:nvSpPr>
          <p:cNvPr id="41989"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p>
        </p:txBody>
      </p:sp>
      <p:sp>
        <p:nvSpPr>
          <p:cNvPr id="41990" name="Rectangle 6"/>
          <p:cNvSpPr>
            <a:spLocks noGrp="1" noChangeArrowheads="1"/>
          </p:cNvSpPr>
          <p:nvPr>
            <p:ph type="ftr" sz="quarter" idx="4"/>
          </p:nvPr>
        </p:nvSpPr>
        <p:spPr bwMode="auto">
          <a:xfrm>
            <a:off x="0" y="9720263"/>
            <a:ext cx="3076575" cy="512762"/>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lgn="l" defTabSz="947738">
              <a:spcBef>
                <a:spcPct val="0"/>
              </a:spcBef>
              <a:buClrTx/>
              <a:buFontTx/>
              <a:buNone/>
              <a:defRPr sz="1200" b="0"/>
            </a:lvl1pPr>
          </a:lstStyle>
          <a:p>
            <a:endParaRPr lang="nl-NL"/>
          </a:p>
        </p:txBody>
      </p:sp>
      <p:sp>
        <p:nvSpPr>
          <p:cNvPr id="41991" name="Rectangle 7"/>
          <p:cNvSpPr>
            <a:spLocks noGrp="1" noChangeArrowheads="1"/>
          </p:cNvSpPr>
          <p:nvPr>
            <p:ph type="sldNum" sz="quarter" idx="5"/>
          </p:nvPr>
        </p:nvSpPr>
        <p:spPr bwMode="auto">
          <a:xfrm>
            <a:off x="4021138" y="9720263"/>
            <a:ext cx="3076575" cy="512762"/>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lgn="r" defTabSz="947738">
              <a:spcBef>
                <a:spcPct val="0"/>
              </a:spcBef>
              <a:buClrTx/>
              <a:buFontTx/>
              <a:buNone/>
              <a:defRPr sz="1200" b="0"/>
            </a:lvl1pPr>
          </a:lstStyle>
          <a:p>
            <a:fld id="{A9FDF6EC-CC33-4285-9B3F-DB8F83CF2CCB}" type="slidenum">
              <a:rPr lang="nl-NL"/>
              <a:pPr/>
              <a:t>‹nr.›</a:t>
            </a:fld>
            <a:endParaRPr lang="nl-NL"/>
          </a:p>
        </p:txBody>
      </p:sp>
    </p:spTree>
    <p:extLst>
      <p:ext uri="{BB962C8B-B14F-4D97-AF65-F5344CB8AC3E}">
        <p14:creationId xmlns:p14="http://schemas.microsoft.com/office/powerpoint/2010/main" val="253056659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92188" y="768350"/>
            <a:ext cx="5114925" cy="3836988"/>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A9FDF6EC-CC33-4285-9B3F-DB8F83CF2CCB}" type="slidenum">
              <a:rPr lang="nl-NL" smtClean="0"/>
              <a:pPr/>
              <a:t>36</a:t>
            </a:fld>
            <a:endParaRPr lang="nl-NL"/>
          </a:p>
        </p:txBody>
      </p:sp>
    </p:spTree>
    <p:extLst>
      <p:ext uri="{BB962C8B-B14F-4D97-AF65-F5344CB8AC3E}">
        <p14:creationId xmlns:p14="http://schemas.microsoft.com/office/powerpoint/2010/main" val="54858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3E3583-7CF7-418C-AFAC-CAC546B0C7E2}" type="slidenum">
              <a:rPr lang="nl-NL"/>
              <a:pPr/>
              <a:t>57</a:t>
            </a:fld>
            <a:endParaRPr lang="nl-NL"/>
          </a:p>
        </p:txBody>
      </p:sp>
      <p:sp>
        <p:nvSpPr>
          <p:cNvPr id="657410" name="Rectangle 2"/>
          <p:cNvSpPr>
            <a:spLocks noGrp="1" noRot="1" noChangeAspect="1" noChangeArrowheads="1" noTextEdit="1"/>
          </p:cNvSpPr>
          <p:nvPr>
            <p:ph type="sldImg"/>
          </p:nvPr>
        </p:nvSpPr>
        <p:spPr>
          <a:xfrm>
            <a:off x="992188" y="768350"/>
            <a:ext cx="5114925" cy="3836988"/>
          </a:xfrm>
          <a:ln/>
        </p:spPr>
      </p:sp>
      <p:sp>
        <p:nvSpPr>
          <p:cNvPr id="657411" name="Rectangle 3"/>
          <p:cNvSpPr>
            <a:spLocks noGrp="1" noChangeArrowheads="1"/>
          </p:cNvSpPr>
          <p:nvPr>
            <p:ph type="body" idx="1"/>
          </p:nvPr>
        </p:nvSpPr>
        <p:spPr/>
        <p:txBody>
          <a:bodyPr/>
          <a:lstStyle/>
          <a:p>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1.png"/><Relationship Id="rId5" Type="http://schemas.openxmlformats.org/officeDocument/2006/relationships/oleObject" Target="../embeddings/oleObject2.bin"/><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354306" name="Picture 2" descr="right_images"/>
          <p:cNvPicPr>
            <a:picLocks noChangeAspect="1" noChangeArrowheads="1"/>
          </p:cNvPicPr>
          <p:nvPr userDrawn="1"/>
        </p:nvPicPr>
        <p:blipFill>
          <a:blip r:embed="rId3" cstate="print"/>
          <a:srcRect/>
          <a:stretch>
            <a:fillRect/>
          </a:stretch>
        </p:blipFill>
        <p:spPr bwMode="auto">
          <a:xfrm>
            <a:off x="1588" y="0"/>
            <a:ext cx="2193925" cy="6858000"/>
          </a:xfrm>
          <a:prstGeom prst="rect">
            <a:avLst/>
          </a:prstGeom>
          <a:noFill/>
        </p:spPr>
      </p:pic>
      <p:sp>
        <p:nvSpPr>
          <p:cNvPr id="354307" name="Rectangle 3"/>
          <p:cNvSpPr>
            <a:spLocks noChangeArrowheads="1"/>
          </p:cNvSpPr>
          <p:nvPr userDrawn="1"/>
        </p:nvSpPr>
        <p:spPr bwMode="auto">
          <a:xfrm>
            <a:off x="0" y="0"/>
            <a:ext cx="2249488" cy="6858000"/>
          </a:xfrm>
          <a:prstGeom prst="rect">
            <a:avLst/>
          </a:prstGeom>
          <a:gradFill rotWithShape="1">
            <a:gsLst>
              <a:gs pos="0">
                <a:schemeClr val="bg1">
                  <a:alpha val="38000"/>
                </a:schemeClr>
              </a:gs>
              <a:gs pos="100000">
                <a:schemeClr val="bg1"/>
              </a:gs>
            </a:gsLst>
            <a:lin ang="0" scaled="1"/>
          </a:gradFill>
          <a:ln w="9525" algn="ctr">
            <a:noFill/>
            <a:miter lim="800000"/>
            <a:headEnd/>
            <a:tailEnd/>
          </a:ln>
          <a:effectLst/>
        </p:spPr>
        <p:txBody>
          <a:bodyPr lIns="90000" tIns="46800" rIns="90000" bIns="46800" anchor="ctr">
            <a:spAutoFit/>
          </a:bodyPr>
          <a:lstStyle/>
          <a:p>
            <a:endParaRPr lang="nl-NL"/>
          </a:p>
        </p:txBody>
      </p:sp>
      <p:pic>
        <p:nvPicPr>
          <p:cNvPr id="354308" name="Picture 4" descr="logozw"/>
          <p:cNvPicPr>
            <a:picLocks noChangeAspect="1" noChangeArrowheads="1"/>
          </p:cNvPicPr>
          <p:nvPr userDrawn="1"/>
        </p:nvPicPr>
        <p:blipFill>
          <a:blip r:embed="rId4" cstate="print">
            <a:clrChange>
              <a:clrFrom>
                <a:srgbClr val="FFFFFF"/>
              </a:clrFrom>
              <a:clrTo>
                <a:srgbClr val="FFFFFF">
                  <a:alpha val="0"/>
                </a:srgbClr>
              </a:clrTo>
            </a:clrChange>
          </a:blip>
          <a:srcRect/>
          <a:stretch>
            <a:fillRect/>
          </a:stretch>
        </p:blipFill>
        <p:spPr bwMode="auto">
          <a:xfrm>
            <a:off x="201613" y="5592763"/>
            <a:ext cx="985837" cy="715962"/>
          </a:xfrm>
          <a:prstGeom prst="rect">
            <a:avLst/>
          </a:prstGeom>
          <a:noFill/>
        </p:spPr>
      </p:pic>
      <p:graphicFrame>
        <p:nvGraphicFramePr>
          <p:cNvPr id="354310" name="Object 6"/>
          <p:cNvGraphicFramePr>
            <a:graphicFrameLocks noChangeAspect="1"/>
          </p:cNvGraphicFramePr>
          <p:nvPr/>
        </p:nvGraphicFramePr>
        <p:xfrm>
          <a:off x="8356600" y="0"/>
          <a:ext cx="787400" cy="6858000"/>
        </p:xfrm>
        <a:graphic>
          <a:graphicData uri="http://schemas.openxmlformats.org/presentationml/2006/ole">
            <mc:AlternateContent xmlns:mc="http://schemas.openxmlformats.org/markup-compatibility/2006">
              <mc:Choice xmlns:v="urn:schemas-microsoft-com:vml" Requires="v">
                <p:oleObj spid="_x0000_s354338" name="Image" r:id="rId5" imgW="787024" imgH="5079365" progId="Photoshop.Image.6">
                  <p:embed/>
                </p:oleObj>
              </mc:Choice>
              <mc:Fallback>
                <p:oleObj name="Image" r:id="rId5" imgW="787024" imgH="5079365" progId="Photoshop.Image.6">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6600" y="0"/>
                        <a:ext cx="787400" cy="68580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54311" name="Rectangle 7"/>
          <p:cNvSpPr>
            <a:spLocks noChangeArrowheads="1"/>
          </p:cNvSpPr>
          <p:nvPr userDrawn="1"/>
        </p:nvSpPr>
        <p:spPr bwMode="auto">
          <a:xfrm>
            <a:off x="8353425" y="0"/>
            <a:ext cx="784225" cy="6858000"/>
          </a:xfrm>
          <a:prstGeom prst="rect">
            <a:avLst/>
          </a:prstGeom>
          <a:gradFill rotWithShape="1">
            <a:gsLst>
              <a:gs pos="0">
                <a:schemeClr val="bg1"/>
              </a:gs>
              <a:gs pos="100000">
                <a:schemeClr val="bg1">
                  <a:alpha val="38000"/>
                </a:schemeClr>
              </a:gs>
            </a:gsLst>
            <a:lin ang="0" scaled="1"/>
          </a:gradFill>
          <a:ln w="9525" algn="ctr">
            <a:noFill/>
            <a:miter lim="800000"/>
            <a:headEnd/>
            <a:tailEnd/>
          </a:ln>
          <a:effectLst/>
        </p:spPr>
        <p:txBody>
          <a:bodyPr lIns="90000" tIns="46800" rIns="90000" bIns="46800" anchor="ctr">
            <a:noAutofit/>
          </a:bodyPr>
          <a:lstStyle/>
          <a:p>
            <a:endParaRPr lang="nl-NL"/>
          </a:p>
        </p:txBody>
      </p:sp>
      <p:sp>
        <p:nvSpPr>
          <p:cNvPr id="354312" name="Rectangle 8"/>
          <p:cNvSpPr>
            <a:spLocks noGrp="1" noChangeArrowheads="1"/>
          </p:cNvSpPr>
          <p:nvPr>
            <p:ph type="subTitle" idx="1"/>
          </p:nvPr>
        </p:nvSpPr>
        <p:spPr>
          <a:xfrm>
            <a:off x="1587500" y="3957638"/>
            <a:ext cx="6400800" cy="1055687"/>
          </a:xfrm>
        </p:spPr>
        <p:txBody>
          <a:bodyPr/>
          <a:lstStyle>
            <a:lvl1pPr marL="0" indent="0" algn="ctr">
              <a:buFontTx/>
              <a:buNone/>
              <a:defRPr>
                <a:solidFill>
                  <a:srgbClr val="009900"/>
                </a:solidFill>
                <a:latin typeface="Calibri" pitchFamily="34" charset="0"/>
              </a:defRPr>
            </a:lvl1pPr>
          </a:lstStyle>
          <a:p>
            <a:r>
              <a:rPr lang="nl-NL"/>
              <a:t>Klik om het opmaakprofiel van de modelondertitel te bewerken</a:t>
            </a:r>
          </a:p>
        </p:txBody>
      </p:sp>
      <p:sp>
        <p:nvSpPr>
          <p:cNvPr id="354313" name="Rectangle 9"/>
          <p:cNvSpPr>
            <a:spLocks noGrp="1" noChangeArrowheads="1"/>
          </p:cNvSpPr>
          <p:nvPr>
            <p:ph type="ctrTitle"/>
          </p:nvPr>
        </p:nvSpPr>
        <p:spPr>
          <a:xfrm>
            <a:off x="903288" y="2201863"/>
            <a:ext cx="7772400" cy="1470025"/>
          </a:xfrm>
        </p:spPr>
        <p:txBody>
          <a:bodyPr/>
          <a:lstStyle>
            <a:lvl1pPr algn="ctr">
              <a:defRPr sz="3600">
                <a:latin typeface="Calibri" pitchFamily="34" charset="0"/>
              </a:defRPr>
            </a:lvl1pPr>
          </a:lstStyle>
          <a:p>
            <a:r>
              <a:rPr lang="nl-NL"/>
              <a:t>Computergebruik</a:t>
            </a:r>
          </a:p>
        </p:txBody>
      </p:sp>
      <p:sp>
        <p:nvSpPr>
          <p:cNvPr id="354317" name="Text Box 13"/>
          <p:cNvSpPr txBox="1">
            <a:spLocks noChangeArrowheads="1"/>
          </p:cNvSpPr>
          <p:nvPr userDrawn="1"/>
        </p:nvSpPr>
        <p:spPr bwMode="auto">
          <a:xfrm>
            <a:off x="3086100" y="5784850"/>
            <a:ext cx="3092298" cy="894733"/>
          </a:xfrm>
          <a:prstGeom prst="rect">
            <a:avLst/>
          </a:prstGeom>
          <a:noFill/>
          <a:ln w="9525" algn="ctr">
            <a:noFill/>
            <a:miter lim="800000"/>
            <a:headEnd/>
            <a:tailEnd/>
          </a:ln>
          <a:effectLst/>
        </p:spPr>
        <p:txBody>
          <a:bodyPr wrap="none" lIns="90000" tIns="46800" rIns="90000" bIns="46800">
            <a:spAutoFit/>
          </a:bodyPr>
          <a:lstStyle/>
          <a:p>
            <a:pPr>
              <a:spcBef>
                <a:spcPct val="0"/>
              </a:spcBef>
              <a:buClrTx/>
              <a:buFontTx/>
              <a:buNone/>
            </a:pPr>
            <a:r>
              <a:rPr lang="fr-BE" b="0" dirty="0" smtClean="0">
                <a:latin typeface="Calibri" pitchFamily="34" charset="0"/>
              </a:rPr>
              <a:t>prof</a:t>
            </a:r>
            <a:r>
              <a:rPr lang="fr-BE" b="0" dirty="0">
                <a:latin typeface="Calibri" pitchFamily="34" charset="0"/>
              </a:rPr>
              <a:t>. </a:t>
            </a:r>
            <a:r>
              <a:rPr lang="fr-BE" b="0" dirty="0" err="1" smtClean="0">
                <a:latin typeface="Calibri" pitchFamily="34" charset="0"/>
              </a:rPr>
              <a:t>dr</a:t>
            </a:r>
            <a:r>
              <a:rPr lang="fr-BE" b="0" dirty="0">
                <a:latin typeface="Calibri" pitchFamily="34" charset="0"/>
              </a:rPr>
              <a:t>. Peter </a:t>
            </a:r>
            <a:r>
              <a:rPr lang="fr-BE" b="0" dirty="0" err="1">
                <a:latin typeface="Calibri" pitchFamily="34" charset="0"/>
              </a:rPr>
              <a:t>Dawyndt</a:t>
            </a:r>
            <a:endParaRPr lang="fr-BE" b="0" dirty="0">
              <a:latin typeface="Calibri" pitchFamily="34" charset="0"/>
            </a:endParaRPr>
          </a:p>
          <a:p>
            <a:pPr>
              <a:spcBef>
                <a:spcPct val="0"/>
              </a:spcBef>
              <a:buClrTx/>
              <a:buFontTx/>
              <a:buNone/>
            </a:pPr>
            <a:endParaRPr lang="fr-BE" sz="1000" b="0" dirty="0">
              <a:latin typeface="Calibri" pitchFamily="34" charset="0"/>
            </a:endParaRPr>
          </a:p>
          <a:p>
            <a:pPr>
              <a:spcBef>
                <a:spcPct val="0"/>
              </a:spcBef>
              <a:buClrTx/>
              <a:buFontTx/>
              <a:buNone/>
            </a:pPr>
            <a:r>
              <a:rPr lang="fr-BE" sz="1800" b="0" dirty="0">
                <a:latin typeface="Calibri" pitchFamily="34" charset="0"/>
              </a:rPr>
              <a:t>Peter.Dawyndt@UGent.be</a:t>
            </a:r>
            <a:endParaRPr lang="nl-NL" sz="1800" b="0" dirty="0">
              <a:latin typeface="Calibri" pitchFamily="34" charset="0"/>
            </a:endParaRPr>
          </a:p>
        </p:txBody>
      </p:sp>
      <p:sp>
        <p:nvSpPr>
          <p:cNvPr id="354318" name="Text Box 14"/>
          <p:cNvSpPr txBox="1">
            <a:spLocks noChangeArrowheads="1"/>
          </p:cNvSpPr>
          <p:nvPr userDrawn="1"/>
        </p:nvSpPr>
        <p:spPr bwMode="auto">
          <a:xfrm>
            <a:off x="3203121" y="285750"/>
            <a:ext cx="3013367" cy="833178"/>
          </a:xfrm>
          <a:prstGeom prst="rect">
            <a:avLst/>
          </a:prstGeom>
          <a:noFill/>
          <a:ln w="9525" algn="ctr">
            <a:noFill/>
            <a:miter lim="800000"/>
            <a:headEnd/>
            <a:tailEnd/>
          </a:ln>
          <a:effectLst/>
        </p:spPr>
        <p:txBody>
          <a:bodyPr wrap="none" lIns="90000" tIns="46800" rIns="90000" bIns="46800">
            <a:spAutoFit/>
          </a:bodyPr>
          <a:lstStyle/>
          <a:p>
            <a:pPr algn="ctr">
              <a:spcBef>
                <a:spcPct val="0"/>
              </a:spcBef>
              <a:buClrTx/>
              <a:buFontTx/>
              <a:buNone/>
              <a:defRPr/>
            </a:pPr>
            <a:r>
              <a:rPr lang="fr-BE" sz="1600" b="0" dirty="0" err="1" smtClean="0">
                <a:latin typeface="Calibri" pitchFamily="34" charset="0"/>
              </a:rPr>
              <a:t>academiejaar</a:t>
            </a:r>
            <a:r>
              <a:rPr lang="fr-BE" sz="1600" b="0" dirty="0" smtClean="0">
                <a:latin typeface="Calibri" pitchFamily="34" charset="0"/>
              </a:rPr>
              <a:t> 2014-2015</a:t>
            </a:r>
          </a:p>
          <a:p>
            <a:pPr algn="ctr">
              <a:spcBef>
                <a:spcPct val="0"/>
              </a:spcBef>
              <a:buClrTx/>
              <a:buFontTx/>
              <a:buNone/>
              <a:defRPr/>
            </a:pPr>
            <a:endParaRPr lang="fr-BE" sz="1600" b="0" dirty="0" smtClean="0">
              <a:latin typeface="Calibri" pitchFamily="34" charset="0"/>
            </a:endParaRPr>
          </a:p>
          <a:p>
            <a:pPr algn="ctr">
              <a:spcBef>
                <a:spcPct val="0"/>
              </a:spcBef>
              <a:buClrTx/>
              <a:buFontTx/>
              <a:buNone/>
              <a:defRPr/>
            </a:pPr>
            <a:r>
              <a:rPr lang="fr-BE" sz="1600" b="0" dirty="0" smtClean="0">
                <a:latin typeface="Calibri" pitchFamily="34" charset="0"/>
              </a:rPr>
              <a:t>1</a:t>
            </a:r>
            <a:r>
              <a:rPr lang="fr-BE" sz="1600" b="0" baseline="30000" dirty="0" smtClean="0">
                <a:latin typeface="Calibri" pitchFamily="34" charset="0"/>
              </a:rPr>
              <a:t>e</a:t>
            </a:r>
            <a:r>
              <a:rPr lang="fr-BE" sz="1600" b="0" dirty="0" smtClean="0">
                <a:latin typeface="Calibri" pitchFamily="34" charset="0"/>
              </a:rPr>
              <a:t> </a:t>
            </a:r>
            <a:r>
              <a:rPr lang="fr-BE" sz="1600" b="0" dirty="0" err="1" smtClean="0">
                <a:latin typeface="Calibri" pitchFamily="34" charset="0"/>
              </a:rPr>
              <a:t>jaar</a:t>
            </a:r>
            <a:r>
              <a:rPr lang="fr-BE" sz="1600" b="0" dirty="0" smtClean="0">
                <a:latin typeface="Calibri" pitchFamily="34" charset="0"/>
              </a:rPr>
              <a:t> </a:t>
            </a:r>
            <a:r>
              <a:rPr lang="fr-BE" sz="1600" b="0" dirty="0" err="1" smtClean="0">
                <a:latin typeface="Calibri" pitchFamily="34" charset="0"/>
              </a:rPr>
              <a:t>bachelor</a:t>
            </a:r>
            <a:r>
              <a:rPr lang="fr-BE" sz="1600" b="0" dirty="0" smtClean="0">
                <a:latin typeface="Calibri" pitchFamily="34" charset="0"/>
              </a:rPr>
              <a:t> in de </a:t>
            </a:r>
            <a:r>
              <a:rPr lang="fr-BE" sz="1600" b="0" dirty="0" err="1" smtClean="0">
                <a:latin typeface="Calibri" pitchFamily="34" charset="0"/>
              </a:rPr>
              <a:t>informatica</a:t>
            </a:r>
            <a:endParaRPr lang="nl-NL" sz="1600" b="0" dirty="0">
              <a:latin typeface="Calibri" pitchFamily="34"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endParaRPr lang="nl-NL"/>
          </a:p>
        </p:txBody>
      </p:sp>
      <p:sp>
        <p:nvSpPr>
          <p:cNvPr id="5" name="Tijdelijke aanduiding voor voettekst 4"/>
          <p:cNvSpPr>
            <a:spLocks noGrp="1"/>
          </p:cNvSpPr>
          <p:nvPr>
            <p:ph type="ftr" sz="quarter" idx="11"/>
          </p:nvPr>
        </p:nvSpPr>
        <p:spPr/>
        <p:txBody>
          <a:bodyPr/>
          <a:lstStyle>
            <a:lvl1pPr>
              <a:defRPr/>
            </a:lvl1pPr>
          </a:lstStyle>
          <a:p>
            <a:endParaRPr lang="nl-NL"/>
          </a:p>
        </p:txBody>
      </p:sp>
      <p:sp>
        <p:nvSpPr>
          <p:cNvPr id="6" name="Tijdelijke aanduiding voor dianummer 5"/>
          <p:cNvSpPr>
            <a:spLocks noGrp="1"/>
          </p:cNvSpPr>
          <p:nvPr>
            <p:ph type="sldNum" sz="quarter" idx="12"/>
          </p:nvPr>
        </p:nvSpPr>
        <p:spPr/>
        <p:txBody>
          <a:bodyPr/>
          <a:lstStyle>
            <a:lvl1pPr>
              <a:defRPr/>
            </a:lvl1pPr>
          </a:lstStyle>
          <a:p>
            <a:fld id="{B8FC73EC-A516-404E-8238-5FB9A47CE67F}" type="slidenum">
              <a:rPr lang="nl-NL"/>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907213" y="66675"/>
            <a:ext cx="2057400" cy="605948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735013" y="66675"/>
            <a:ext cx="6019800" cy="605948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endParaRPr lang="nl-NL"/>
          </a:p>
        </p:txBody>
      </p:sp>
      <p:sp>
        <p:nvSpPr>
          <p:cNvPr id="5" name="Tijdelijke aanduiding voor voettekst 4"/>
          <p:cNvSpPr>
            <a:spLocks noGrp="1"/>
          </p:cNvSpPr>
          <p:nvPr>
            <p:ph type="ftr" sz="quarter" idx="11"/>
          </p:nvPr>
        </p:nvSpPr>
        <p:spPr/>
        <p:txBody>
          <a:bodyPr/>
          <a:lstStyle>
            <a:lvl1pPr>
              <a:defRPr/>
            </a:lvl1pPr>
          </a:lstStyle>
          <a:p>
            <a:endParaRPr lang="nl-NL"/>
          </a:p>
        </p:txBody>
      </p:sp>
      <p:sp>
        <p:nvSpPr>
          <p:cNvPr id="6" name="Tijdelijke aanduiding voor dianummer 5"/>
          <p:cNvSpPr>
            <a:spLocks noGrp="1"/>
          </p:cNvSpPr>
          <p:nvPr>
            <p:ph type="sldNum" sz="quarter" idx="12"/>
          </p:nvPr>
        </p:nvSpPr>
        <p:spPr/>
        <p:txBody>
          <a:bodyPr/>
          <a:lstStyle>
            <a:lvl1pPr>
              <a:defRPr/>
            </a:lvl1pPr>
          </a:lstStyle>
          <a:p>
            <a:fld id="{36DFF67A-5458-48B1-B558-06BC8AE963F9}" type="slidenum">
              <a:rPr lang="nl-NL"/>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el en vier objecten">
    <p:spTree>
      <p:nvGrpSpPr>
        <p:cNvPr id="1" name=""/>
        <p:cNvGrpSpPr/>
        <p:nvPr/>
      </p:nvGrpSpPr>
      <p:grpSpPr>
        <a:xfrm>
          <a:off x="0" y="0"/>
          <a:ext cx="0" cy="0"/>
          <a:chOff x="0" y="0"/>
          <a:chExt cx="0" cy="0"/>
        </a:xfrm>
      </p:grpSpPr>
      <p:sp>
        <p:nvSpPr>
          <p:cNvPr id="2" name="Titel 1"/>
          <p:cNvSpPr>
            <a:spLocks noGrp="1"/>
          </p:cNvSpPr>
          <p:nvPr>
            <p:ph type="title" sz="quarter"/>
          </p:nvPr>
        </p:nvSpPr>
        <p:spPr>
          <a:xfrm>
            <a:off x="735013" y="66675"/>
            <a:ext cx="8229600" cy="1143000"/>
          </a:xfrm>
        </p:spPr>
        <p:txBody>
          <a:bodyPr/>
          <a:lstStyle/>
          <a:p>
            <a:r>
              <a:rPr lang="nl-NL" smtClean="0"/>
              <a:t>Klik om de stijl te bewerken</a:t>
            </a:r>
            <a:endParaRPr lang="nl-NL"/>
          </a:p>
        </p:txBody>
      </p:sp>
      <p:sp>
        <p:nvSpPr>
          <p:cNvPr id="3" name="Tijdelijke aanduiding voor inhoud 2"/>
          <p:cNvSpPr>
            <a:spLocks noGrp="1"/>
          </p:cNvSpPr>
          <p:nvPr>
            <p:ph sz="quarter" idx="1"/>
          </p:nvPr>
        </p:nvSpPr>
        <p:spPr>
          <a:xfrm>
            <a:off x="1763713" y="1600200"/>
            <a:ext cx="3384550" cy="21859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quarter" idx="2"/>
          </p:nvPr>
        </p:nvSpPr>
        <p:spPr>
          <a:xfrm>
            <a:off x="5300663" y="1600200"/>
            <a:ext cx="3386137" cy="21859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inhoud 4"/>
          <p:cNvSpPr>
            <a:spLocks noGrp="1"/>
          </p:cNvSpPr>
          <p:nvPr>
            <p:ph sz="quarter" idx="3"/>
          </p:nvPr>
        </p:nvSpPr>
        <p:spPr>
          <a:xfrm>
            <a:off x="1763713" y="3938588"/>
            <a:ext cx="3384550" cy="21875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inhoud 5"/>
          <p:cNvSpPr>
            <a:spLocks noGrp="1"/>
          </p:cNvSpPr>
          <p:nvPr>
            <p:ph sz="quarter" idx="4"/>
          </p:nvPr>
        </p:nvSpPr>
        <p:spPr>
          <a:xfrm>
            <a:off x="5300663" y="3938588"/>
            <a:ext cx="3386137" cy="21875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a:xfrm>
            <a:off x="457200" y="6245225"/>
            <a:ext cx="2133600" cy="476250"/>
          </a:xfrm>
        </p:spPr>
        <p:txBody>
          <a:bodyPr/>
          <a:lstStyle>
            <a:lvl1pPr>
              <a:defRPr/>
            </a:lvl1pPr>
          </a:lstStyle>
          <a:p>
            <a:endParaRPr lang="nl-NL"/>
          </a:p>
        </p:txBody>
      </p:sp>
      <p:sp>
        <p:nvSpPr>
          <p:cNvPr id="8" name="Tijdelijke aanduiding voor voettekst 7"/>
          <p:cNvSpPr>
            <a:spLocks noGrp="1"/>
          </p:cNvSpPr>
          <p:nvPr>
            <p:ph type="ftr" sz="quarter" idx="11"/>
          </p:nvPr>
        </p:nvSpPr>
        <p:spPr>
          <a:xfrm>
            <a:off x="3124200" y="6245225"/>
            <a:ext cx="2895600" cy="476250"/>
          </a:xfrm>
        </p:spPr>
        <p:txBody>
          <a:bodyPr/>
          <a:lstStyle>
            <a:lvl1pPr>
              <a:defRPr/>
            </a:lvl1pPr>
          </a:lstStyle>
          <a:p>
            <a:endParaRPr lang="nl-NL"/>
          </a:p>
        </p:txBody>
      </p:sp>
      <p:sp>
        <p:nvSpPr>
          <p:cNvPr id="9" name="Tijdelijke aanduiding voor dianummer 8"/>
          <p:cNvSpPr>
            <a:spLocks noGrp="1"/>
          </p:cNvSpPr>
          <p:nvPr>
            <p:ph type="sldNum" sz="quarter" idx="12"/>
          </p:nvPr>
        </p:nvSpPr>
        <p:spPr>
          <a:xfrm>
            <a:off x="6553200" y="6245225"/>
            <a:ext cx="2133600" cy="476250"/>
          </a:xfrm>
        </p:spPr>
        <p:txBody>
          <a:bodyPr/>
          <a:lstStyle>
            <a:lvl1pPr>
              <a:defRPr/>
            </a:lvl1pPr>
          </a:lstStyle>
          <a:p>
            <a:fld id="{BE7AB5C1-38DA-48F6-AE74-D11A8E239191}" type="slidenum">
              <a:rPr lang="nl-NL"/>
              <a:pPr/>
              <a:t>‹nr.›</a:t>
            </a:fld>
            <a:endParaRPr lang="nl-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el, inhoud en 2 inhoudselementen">
    <p:spTree>
      <p:nvGrpSpPr>
        <p:cNvPr id="1" name=""/>
        <p:cNvGrpSpPr/>
        <p:nvPr/>
      </p:nvGrpSpPr>
      <p:grpSpPr>
        <a:xfrm>
          <a:off x="0" y="0"/>
          <a:ext cx="0" cy="0"/>
          <a:chOff x="0" y="0"/>
          <a:chExt cx="0" cy="0"/>
        </a:xfrm>
      </p:grpSpPr>
      <p:sp>
        <p:nvSpPr>
          <p:cNvPr id="2" name="Titel 1"/>
          <p:cNvSpPr>
            <a:spLocks noGrp="1"/>
          </p:cNvSpPr>
          <p:nvPr>
            <p:ph type="title"/>
          </p:nvPr>
        </p:nvSpPr>
        <p:spPr>
          <a:xfrm>
            <a:off x="735013" y="66675"/>
            <a:ext cx="8229600" cy="1143000"/>
          </a:xfrm>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1763713" y="1600200"/>
            <a:ext cx="3384550" cy="4525963"/>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quarter" idx="2"/>
          </p:nvPr>
        </p:nvSpPr>
        <p:spPr>
          <a:xfrm>
            <a:off x="5300663" y="1600200"/>
            <a:ext cx="3386137" cy="21859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inhoud 4"/>
          <p:cNvSpPr>
            <a:spLocks noGrp="1"/>
          </p:cNvSpPr>
          <p:nvPr>
            <p:ph sz="quarter" idx="3"/>
          </p:nvPr>
        </p:nvSpPr>
        <p:spPr>
          <a:xfrm>
            <a:off x="5300663" y="3938588"/>
            <a:ext cx="3386137" cy="21875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Rectangle 4"/>
          <p:cNvSpPr>
            <a:spLocks noGrp="1" noChangeArrowheads="1"/>
          </p:cNvSpPr>
          <p:nvPr>
            <p:ph type="dt" sz="half" idx="10"/>
          </p:nvPr>
        </p:nvSpPr>
        <p:spPr>
          <a:ln/>
        </p:spPr>
        <p:txBody>
          <a:bodyPr/>
          <a:lstStyle>
            <a:lvl1pPr>
              <a:defRPr/>
            </a:lvl1pPr>
          </a:lstStyle>
          <a:p>
            <a:pPr>
              <a:defRPr/>
            </a:pPr>
            <a:endParaRPr lang="nl-NL"/>
          </a:p>
        </p:txBody>
      </p:sp>
      <p:sp>
        <p:nvSpPr>
          <p:cNvPr id="7" name="Rectangle 5"/>
          <p:cNvSpPr>
            <a:spLocks noGrp="1" noChangeArrowheads="1"/>
          </p:cNvSpPr>
          <p:nvPr>
            <p:ph type="ftr" sz="quarter" idx="11"/>
          </p:nvPr>
        </p:nvSpPr>
        <p:spPr>
          <a:ln/>
        </p:spPr>
        <p:txBody>
          <a:bodyPr/>
          <a:lstStyle>
            <a:lvl1pPr>
              <a:defRPr/>
            </a:lvl1pPr>
          </a:lstStyle>
          <a:p>
            <a:pPr>
              <a:defRPr/>
            </a:pPr>
            <a:endParaRPr lang="nl-NL"/>
          </a:p>
        </p:txBody>
      </p:sp>
      <p:sp>
        <p:nvSpPr>
          <p:cNvPr id="8" name="Rectangle 6"/>
          <p:cNvSpPr>
            <a:spLocks noGrp="1" noChangeArrowheads="1"/>
          </p:cNvSpPr>
          <p:nvPr>
            <p:ph type="sldNum" sz="quarter" idx="12"/>
          </p:nvPr>
        </p:nvSpPr>
        <p:spPr>
          <a:ln/>
        </p:spPr>
        <p:txBody>
          <a:bodyPr/>
          <a:lstStyle>
            <a:lvl1pPr>
              <a:defRPr/>
            </a:lvl1pPr>
          </a:lstStyle>
          <a:p>
            <a:pPr>
              <a:defRPr/>
            </a:pPr>
            <a:fld id="{78906A51-0ECE-442B-BC2F-F4BBF3B7616E}" type="slidenum">
              <a:rPr lang="nl-NL"/>
              <a:pPr>
                <a:defRPr/>
              </a:pPr>
              <a:t>‹nr.›</a:t>
            </a:fld>
            <a:endParaRPr lang="nl-NL"/>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endParaRPr lang="nl-NL"/>
          </a:p>
        </p:txBody>
      </p:sp>
      <p:sp>
        <p:nvSpPr>
          <p:cNvPr id="5" name="Tijdelijke aanduiding voor voettekst 4"/>
          <p:cNvSpPr>
            <a:spLocks noGrp="1"/>
          </p:cNvSpPr>
          <p:nvPr>
            <p:ph type="ftr" sz="quarter" idx="11"/>
          </p:nvPr>
        </p:nvSpPr>
        <p:spPr/>
        <p:txBody>
          <a:bodyPr/>
          <a:lstStyle>
            <a:lvl1pPr>
              <a:defRPr/>
            </a:lvl1pPr>
          </a:lstStyle>
          <a:p>
            <a:endParaRPr lang="nl-NL"/>
          </a:p>
        </p:txBody>
      </p:sp>
      <p:sp>
        <p:nvSpPr>
          <p:cNvPr id="6" name="Tijdelijke aanduiding voor dianummer 5"/>
          <p:cNvSpPr>
            <a:spLocks noGrp="1"/>
          </p:cNvSpPr>
          <p:nvPr>
            <p:ph type="sldNum" sz="quarter" idx="12"/>
          </p:nvPr>
        </p:nvSpPr>
        <p:spPr/>
        <p:txBody>
          <a:bodyPr/>
          <a:lstStyle>
            <a:lvl1pPr>
              <a:defRPr/>
            </a:lvl1pPr>
          </a:lstStyle>
          <a:p>
            <a:fld id="{643E9398-5749-40D5-A926-A6967AE0160A}" type="slidenum">
              <a:rPr lang="nl-NL"/>
              <a:pPr/>
              <a:t>‹nr.›</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lvl1pPr>
              <a:defRPr/>
            </a:lvl1pPr>
          </a:lstStyle>
          <a:p>
            <a:endParaRPr lang="nl-NL"/>
          </a:p>
        </p:txBody>
      </p:sp>
      <p:sp>
        <p:nvSpPr>
          <p:cNvPr id="5" name="Tijdelijke aanduiding voor voettekst 4"/>
          <p:cNvSpPr>
            <a:spLocks noGrp="1"/>
          </p:cNvSpPr>
          <p:nvPr>
            <p:ph type="ftr" sz="quarter" idx="11"/>
          </p:nvPr>
        </p:nvSpPr>
        <p:spPr/>
        <p:txBody>
          <a:bodyPr/>
          <a:lstStyle>
            <a:lvl1pPr>
              <a:defRPr/>
            </a:lvl1pPr>
          </a:lstStyle>
          <a:p>
            <a:endParaRPr lang="nl-NL"/>
          </a:p>
        </p:txBody>
      </p:sp>
      <p:sp>
        <p:nvSpPr>
          <p:cNvPr id="6" name="Tijdelijke aanduiding voor dianummer 5"/>
          <p:cNvSpPr>
            <a:spLocks noGrp="1"/>
          </p:cNvSpPr>
          <p:nvPr>
            <p:ph type="sldNum" sz="quarter" idx="12"/>
          </p:nvPr>
        </p:nvSpPr>
        <p:spPr/>
        <p:txBody>
          <a:bodyPr/>
          <a:lstStyle>
            <a:lvl1pPr>
              <a:defRPr/>
            </a:lvl1pPr>
          </a:lstStyle>
          <a:p>
            <a:fld id="{9BEED47D-1A60-417D-B5D3-2D7283A40C0F}" type="slidenum">
              <a:rPr lang="nl-NL"/>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1763713" y="1600200"/>
            <a:ext cx="33845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5300663" y="1600200"/>
            <a:ext cx="338613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lvl1pPr>
              <a:defRPr/>
            </a:lvl1pPr>
          </a:lstStyle>
          <a:p>
            <a:endParaRPr lang="nl-NL"/>
          </a:p>
        </p:txBody>
      </p:sp>
      <p:sp>
        <p:nvSpPr>
          <p:cNvPr id="6" name="Tijdelijke aanduiding voor voettekst 5"/>
          <p:cNvSpPr>
            <a:spLocks noGrp="1"/>
          </p:cNvSpPr>
          <p:nvPr>
            <p:ph type="ftr" sz="quarter" idx="11"/>
          </p:nvPr>
        </p:nvSpPr>
        <p:spPr/>
        <p:txBody>
          <a:bodyPr/>
          <a:lstStyle>
            <a:lvl1pPr>
              <a:defRPr/>
            </a:lvl1pPr>
          </a:lstStyle>
          <a:p>
            <a:endParaRPr lang="nl-NL"/>
          </a:p>
        </p:txBody>
      </p:sp>
      <p:sp>
        <p:nvSpPr>
          <p:cNvPr id="7" name="Tijdelijke aanduiding voor dianummer 6"/>
          <p:cNvSpPr>
            <a:spLocks noGrp="1"/>
          </p:cNvSpPr>
          <p:nvPr>
            <p:ph type="sldNum" sz="quarter" idx="12"/>
          </p:nvPr>
        </p:nvSpPr>
        <p:spPr/>
        <p:txBody>
          <a:bodyPr/>
          <a:lstStyle>
            <a:lvl1pPr>
              <a:defRPr/>
            </a:lvl1pPr>
          </a:lstStyle>
          <a:p>
            <a:fld id="{DF784C3F-36CD-431D-950C-AE94C7C06FEF}" type="slidenum">
              <a:rPr lang="nl-NL"/>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lvl1pPr>
              <a:defRPr/>
            </a:lvl1pPr>
          </a:lstStyle>
          <a:p>
            <a:endParaRPr lang="nl-NL"/>
          </a:p>
        </p:txBody>
      </p:sp>
      <p:sp>
        <p:nvSpPr>
          <p:cNvPr id="8" name="Tijdelijke aanduiding voor voettekst 7"/>
          <p:cNvSpPr>
            <a:spLocks noGrp="1"/>
          </p:cNvSpPr>
          <p:nvPr>
            <p:ph type="ftr" sz="quarter" idx="11"/>
          </p:nvPr>
        </p:nvSpPr>
        <p:spPr/>
        <p:txBody>
          <a:bodyPr/>
          <a:lstStyle>
            <a:lvl1pPr>
              <a:defRPr/>
            </a:lvl1pPr>
          </a:lstStyle>
          <a:p>
            <a:endParaRPr lang="nl-NL"/>
          </a:p>
        </p:txBody>
      </p:sp>
      <p:sp>
        <p:nvSpPr>
          <p:cNvPr id="9" name="Tijdelijke aanduiding voor dianummer 8"/>
          <p:cNvSpPr>
            <a:spLocks noGrp="1"/>
          </p:cNvSpPr>
          <p:nvPr>
            <p:ph type="sldNum" sz="quarter" idx="12"/>
          </p:nvPr>
        </p:nvSpPr>
        <p:spPr/>
        <p:txBody>
          <a:bodyPr/>
          <a:lstStyle>
            <a:lvl1pPr>
              <a:defRPr/>
            </a:lvl1pPr>
          </a:lstStyle>
          <a:p>
            <a:fld id="{AE7AFCE4-8AC5-486A-8283-9321F9BE3DB7}" type="slidenum">
              <a:rPr lang="nl-NL"/>
              <a:pPr/>
              <a:t>‹nr.›</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lvl1pPr>
              <a:defRPr/>
            </a:lvl1pPr>
          </a:lstStyle>
          <a:p>
            <a:endParaRPr lang="nl-NL"/>
          </a:p>
        </p:txBody>
      </p:sp>
      <p:sp>
        <p:nvSpPr>
          <p:cNvPr id="4" name="Tijdelijke aanduiding voor voettekst 3"/>
          <p:cNvSpPr>
            <a:spLocks noGrp="1"/>
          </p:cNvSpPr>
          <p:nvPr>
            <p:ph type="ftr" sz="quarter" idx="11"/>
          </p:nvPr>
        </p:nvSpPr>
        <p:spPr/>
        <p:txBody>
          <a:bodyPr/>
          <a:lstStyle>
            <a:lvl1pPr>
              <a:defRPr/>
            </a:lvl1pPr>
          </a:lstStyle>
          <a:p>
            <a:endParaRPr lang="nl-NL"/>
          </a:p>
        </p:txBody>
      </p:sp>
      <p:sp>
        <p:nvSpPr>
          <p:cNvPr id="5" name="Tijdelijke aanduiding voor dianummer 4"/>
          <p:cNvSpPr>
            <a:spLocks noGrp="1"/>
          </p:cNvSpPr>
          <p:nvPr>
            <p:ph type="sldNum" sz="quarter" idx="12"/>
          </p:nvPr>
        </p:nvSpPr>
        <p:spPr/>
        <p:txBody>
          <a:bodyPr/>
          <a:lstStyle>
            <a:lvl1pPr>
              <a:defRPr/>
            </a:lvl1pPr>
          </a:lstStyle>
          <a:p>
            <a:fld id="{D2936057-05A2-4DF3-8921-CE3F87BEFC29}" type="slidenum">
              <a:rPr lang="nl-NL"/>
              <a:pPr/>
              <a:t>‹nr.›</a:t>
            </a:fld>
            <a:endParaRPr lang="nl-NL"/>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endParaRPr lang="nl-NL"/>
          </a:p>
        </p:txBody>
      </p:sp>
      <p:sp>
        <p:nvSpPr>
          <p:cNvPr id="3" name="Tijdelijke aanduiding voor voettekst 2"/>
          <p:cNvSpPr>
            <a:spLocks noGrp="1"/>
          </p:cNvSpPr>
          <p:nvPr>
            <p:ph type="ftr" sz="quarter" idx="11"/>
          </p:nvPr>
        </p:nvSpPr>
        <p:spPr/>
        <p:txBody>
          <a:bodyPr/>
          <a:lstStyle>
            <a:lvl1pPr>
              <a:defRPr/>
            </a:lvl1pPr>
          </a:lstStyle>
          <a:p>
            <a:endParaRPr lang="nl-NL"/>
          </a:p>
        </p:txBody>
      </p:sp>
      <p:sp>
        <p:nvSpPr>
          <p:cNvPr id="4" name="Tijdelijke aanduiding voor dianummer 3"/>
          <p:cNvSpPr>
            <a:spLocks noGrp="1"/>
          </p:cNvSpPr>
          <p:nvPr>
            <p:ph type="sldNum" sz="quarter" idx="12"/>
          </p:nvPr>
        </p:nvSpPr>
        <p:spPr/>
        <p:txBody>
          <a:bodyPr/>
          <a:lstStyle>
            <a:lvl1pPr>
              <a:defRPr/>
            </a:lvl1pPr>
          </a:lstStyle>
          <a:p>
            <a:fld id="{3E82B525-37A6-4DA4-A381-B423CAAF3614}" type="slidenum">
              <a:rPr lang="nl-NL"/>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endParaRPr lang="nl-NL"/>
          </a:p>
        </p:txBody>
      </p:sp>
      <p:sp>
        <p:nvSpPr>
          <p:cNvPr id="6" name="Tijdelijke aanduiding voor voettekst 5"/>
          <p:cNvSpPr>
            <a:spLocks noGrp="1"/>
          </p:cNvSpPr>
          <p:nvPr>
            <p:ph type="ftr" sz="quarter" idx="11"/>
          </p:nvPr>
        </p:nvSpPr>
        <p:spPr/>
        <p:txBody>
          <a:bodyPr/>
          <a:lstStyle>
            <a:lvl1pPr>
              <a:defRPr/>
            </a:lvl1pPr>
          </a:lstStyle>
          <a:p>
            <a:endParaRPr lang="nl-NL"/>
          </a:p>
        </p:txBody>
      </p:sp>
      <p:sp>
        <p:nvSpPr>
          <p:cNvPr id="7" name="Tijdelijke aanduiding voor dianummer 6"/>
          <p:cNvSpPr>
            <a:spLocks noGrp="1"/>
          </p:cNvSpPr>
          <p:nvPr>
            <p:ph type="sldNum" sz="quarter" idx="12"/>
          </p:nvPr>
        </p:nvSpPr>
        <p:spPr/>
        <p:txBody>
          <a:bodyPr/>
          <a:lstStyle>
            <a:lvl1pPr>
              <a:defRPr/>
            </a:lvl1pPr>
          </a:lstStyle>
          <a:p>
            <a:fld id="{7BD8CAA2-BB74-4097-A545-3C21F1B5FE05}" type="slidenum">
              <a:rPr lang="nl-NL"/>
              <a:pPr/>
              <a:t>‹nr.›</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lvl1pPr>
              <a:defRPr/>
            </a:lvl1pPr>
          </a:lstStyle>
          <a:p>
            <a:endParaRPr lang="nl-NL"/>
          </a:p>
        </p:txBody>
      </p:sp>
      <p:sp>
        <p:nvSpPr>
          <p:cNvPr id="6" name="Tijdelijke aanduiding voor voettekst 5"/>
          <p:cNvSpPr>
            <a:spLocks noGrp="1"/>
          </p:cNvSpPr>
          <p:nvPr>
            <p:ph type="ftr" sz="quarter" idx="11"/>
          </p:nvPr>
        </p:nvSpPr>
        <p:spPr/>
        <p:txBody>
          <a:bodyPr/>
          <a:lstStyle>
            <a:lvl1pPr>
              <a:defRPr/>
            </a:lvl1pPr>
          </a:lstStyle>
          <a:p>
            <a:endParaRPr lang="nl-NL"/>
          </a:p>
        </p:txBody>
      </p:sp>
      <p:sp>
        <p:nvSpPr>
          <p:cNvPr id="7" name="Tijdelijke aanduiding voor dianummer 6"/>
          <p:cNvSpPr>
            <a:spLocks noGrp="1"/>
          </p:cNvSpPr>
          <p:nvPr>
            <p:ph type="sldNum" sz="quarter" idx="12"/>
          </p:nvPr>
        </p:nvSpPr>
        <p:spPr/>
        <p:txBody>
          <a:bodyPr/>
          <a:lstStyle>
            <a:lvl1pPr>
              <a:defRPr/>
            </a:lvl1pPr>
          </a:lstStyle>
          <a:p>
            <a:fld id="{0C7A5C3B-262A-4801-AE0C-21A1FA3D1182}" type="slidenum">
              <a:rPr lang="nl-NL"/>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20" Type="http://schemas.openxmlformats.org/officeDocument/2006/relationships/slide" Target="../slides/slide5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9" descr="right_images"/>
          <p:cNvPicPr>
            <a:picLocks noChangeAspect="1" noChangeArrowheads="1"/>
          </p:cNvPicPr>
          <p:nvPr userDrawn="1"/>
        </p:nvPicPr>
        <p:blipFill>
          <a:blip r:embed="rId16" cstate="print"/>
          <a:srcRect/>
          <a:stretch>
            <a:fillRect/>
          </a:stretch>
        </p:blipFill>
        <p:spPr bwMode="auto">
          <a:xfrm>
            <a:off x="1588" y="0"/>
            <a:ext cx="2193925" cy="6858000"/>
          </a:xfrm>
          <a:prstGeom prst="rect">
            <a:avLst/>
          </a:prstGeom>
          <a:noFill/>
        </p:spPr>
      </p:pic>
      <p:sp>
        <p:nvSpPr>
          <p:cNvPr id="1034" name="Rectangle 10"/>
          <p:cNvSpPr>
            <a:spLocks noChangeArrowheads="1"/>
          </p:cNvSpPr>
          <p:nvPr userDrawn="1"/>
        </p:nvSpPr>
        <p:spPr bwMode="auto">
          <a:xfrm>
            <a:off x="0" y="0"/>
            <a:ext cx="2225675" cy="6858000"/>
          </a:xfrm>
          <a:prstGeom prst="rect">
            <a:avLst/>
          </a:prstGeom>
          <a:gradFill rotWithShape="1">
            <a:gsLst>
              <a:gs pos="0">
                <a:schemeClr val="bg1">
                  <a:alpha val="38000"/>
                </a:schemeClr>
              </a:gs>
              <a:gs pos="100000">
                <a:schemeClr val="bg1"/>
              </a:gs>
            </a:gsLst>
            <a:lin ang="0" scaled="1"/>
          </a:gradFill>
          <a:ln w="9525" algn="ctr">
            <a:noFill/>
            <a:miter lim="800000"/>
            <a:headEnd/>
            <a:tailEnd/>
          </a:ln>
          <a:effectLst/>
        </p:spPr>
        <p:txBody>
          <a:bodyPr lIns="90000" tIns="46800" rIns="90000" bIns="46800" anchor="ctr">
            <a:spAutoFit/>
          </a:bodyPr>
          <a:lstStyle/>
          <a:p>
            <a:endParaRPr lang="nl-NL"/>
          </a:p>
        </p:txBody>
      </p:sp>
      <p:pic>
        <p:nvPicPr>
          <p:cNvPr id="1036" name="Picture 12" descr="logozw"/>
          <p:cNvPicPr>
            <a:picLocks noChangeAspect="1" noChangeArrowheads="1"/>
          </p:cNvPicPr>
          <p:nvPr userDrawn="1"/>
        </p:nvPicPr>
        <p:blipFill>
          <a:blip r:embed="rId17" cstate="print">
            <a:clrChange>
              <a:clrFrom>
                <a:srgbClr val="FFFFFF"/>
              </a:clrFrom>
              <a:clrTo>
                <a:srgbClr val="FFFFFF">
                  <a:alpha val="0"/>
                </a:srgbClr>
              </a:clrTo>
            </a:clrChange>
          </a:blip>
          <a:srcRect/>
          <a:stretch>
            <a:fillRect/>
          </a:stretch>
        </p:blipFill>
        <p:spPr bwMode="auto">
          <a:xfrm>
            <a:off x="201613" y="5592763"/>
            <a:ext cx="985837" cy="715962"/>
          </a:xfrm>
          <a:prstGeom prst="rect">
            <a:avLst/>
          </a:prstGeom>
          <a:noFill/>
        </p:spPr>
      </p:pic>
      <p:sp>
        <p:nvSpPr>
          <p:cNvPr id="1032" name="Rectangle 8"/>
          <p:cNvSpPr>
            <a:spLocks noChangeArrowheads="1"/>
          </p:cNvSpPr>
          <p:nvPr userDrawn="1"/>
        </p:nvSpPr>
        <p:spPr bwMode="auto">
          <a:xfrm>
            <a:off x="611188" y="188913"/>
            <a:ext cx="8532812" cy="863600"/>
          </a:xfrm>
          <a:prstGeom prst="rect">
            <a:avLst/>
          </a:prstGeom>
          <a:gradFill rotWithShape="1">
            <a:gsLst>
              <a:gs pos="0">
                <a:srgbClr val="9F9FFF"/>
              </a:gs>
              <a:gs pos="100000">
                <a:schemeClr val="bg1"/>
              </a:gs>
            </a:gsLst>
            <a:lin ang="0" scaled="1"/>
          </a:gradFill>
          <a:ln w="9525" algn="ctr">
            <a:noFill/>
            <a:miter lim="800000"/>
            <a:headEnd/>
            <a:tailEnd/>
          </a:ln>
          <a:effectLst/>
        </p:spPr>
        <p:txBody>
          <a:bodyPr lIns="90000" tIns="46800" rIns="90000" bIns="46800" anchor="ctr">
            <a:spAutoFit/>
          </a:bodyPr>
          <a:lstStyle/>
          <a:p>
            <a:endParaRPr lang="nl-NL"/>
          </a:p>
        </p:txBody>
      </p:sp>
      <p:graphicFrame>
        <p:nvGraphicFramePr>
          <p:cNvPr id="1042" name="Object 18"/>
          <p:cNvGraphicFramePr>
            <a:graphicFrameLocks noChangeAspect="1"/>
          </p:cNvGraphicFramePr>
          <p:nvPr/>
        </p:nvGraphicFramePr>
        <p:xfrm>
          <a:off x="8356600" y="0"/>
          <a:ext cx="787400" cy="6858000"/>
        </p:xfrm>
        <a:graphic>
          <a:graphicData uri="http://schemas.openxmlformats.org/presentationml/2006/ole">
            <mc:AlternateContent xmlns:mc="http://schemas.openxmlformats.org/markup-compatibility/2006">
              <mc:Choice xmlns:v="urn:schemas-microsoft-com:vml" Requires="v">
                <p:oleObj spid="_x0000_s1070" name="Image" r:id="rId18" imgW="787024" imgH="5079365" progId="Photoshop.Image.6">
                  <p:embed/>
                </p:oleObj>
              </mc:Choice>
              <mc:Fallback>
                <p:oleObj name="Image" r:id="rId18" imgW="787024" imgH="5079365" progId="Photoshop.Image.6">
                  <p:embed/>
                  <p:pic>
                    <p:nvPicPr>
                      <p:cNvPr id="0"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56600" y="0"/>
                        <a:ext cx="787400" cy="68580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38" name="Rectangle 14"/>
          <p:cNvSpPr>
            <a:spLocks noChangeArrowheads="1"/>
          </p:cNvSpPr>
          <p:nvPr userDrawn="1"/>
        </p:nvSpPr>
        <p:spPr bwMode="auto">
          <a:xfrm>
            <a:off x="8353425" y="0"/>
            <a:ext cx="784225" cy="6858000"/>
          </a:xfrm>
          <a:prstGeom prst="rect">
            <a:avLst/>
          </a:prstGeom>
          <a:gradFill rotWithShape="1">
            <a:gsLst>
              <a:gs pos="0">
                <a:schemeClr val="bg1"/>
              </a:gs>
              <a:gs pos="100000">
                <a:schemeClr val="bg1">
                  <a:alpha val="38000"/>
                </a:schemeClr>
              </a:gs>
            </a:gsLst>
            <a:lin ang="0" scaled="1"/>
          </a:gradFill>
          <a:ln w="9525" algn="ctr">
            <a:noFill/>
            <a:miter lim="800000"/>
            <a:headEnd/>
            <a:tailEnd/>
          </a:ln>
          <a:effectLst/>
        </p:spPr>
        <p:txBody>
          <a:bodyPr lIns="90000" tIns="46800" rIns="90000" bIns="46800" anchor="ctr">
            <a:spAutoFit/>
          </a:bodyPr>
          <a:lstStyle/>
          <a:p>
            <a:endParaRPr lang="nl-NL"/>
          </a:p>
        </p:txBody>
      </p:sp>
      <p:sp>
        <p:nvSpPr>
          <p:cNvPr id="1027" name="Rectangle 3"/>
          <p:cNvSpPr>
            <a:spLocks noGrp="1" noChangeArrowheads="1"/>
          </p:cNvSpPr>
          <p:nvPr>
            <p:ph type="body" idx="1"/>
          </p:nvPr>
        </p:nvSpPr>
        <p:spPr bwMode="auto">
          <a:xfrm>
            <a:off x="1763713" y="1600200"/>
            <a:ext cx="6923087"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p>
        </p:txBody>
      </p:sp>
      <p:sp>
        <p:nvSpPr>
          <p:cNvPr id="1026" name="Rectangle 2"/>
          <p:cNvSpPr>
            <a:spLocks noGrp="1" noChangeArrowheads="1"/>
          </p:cNvSpPr>
          <p:nvPr>
            <p:ph type="title"/>
          </p:nvPr>
        </p:nvSpPr>
        <p:spPr bwMode="auto">
          <a:xfrm>
            <a:off x="735013" y="66675"/>
            <a:ext cx="7194573"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nl-NL" dirty="0" smtClean="0"/>
              <a:t>Klik hier om titel te bewerken</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FontTx/>
              <a:buNone/>
              <a:defRPr sz="1400" b="0">
                <a:latin typeface="Calibri" pitchFamily="34" charset="0"/>
              </a:defRPr>
            </a:lvl1pPr>
          </a:lstStyle>
          <a:p>
            <a:endParaRPr lang="nl-NL"/>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a:latin typeface="Calibri" pitchFamily="34" charset="0"/>
              </a:defRPr>
            </a:lvl1pPr>
          </a:lstStyle>
          <a:p>
            <a:endParaRPr lang="nl-NL"/>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b="0">
                <a:latin typeface="Calibri" pitchFamily="34" charset="0"/>
              </a:defRPr>
            </a:lvl1pPr>
          </a:lstStyle>
          <a:p>
            <a:fld id="{CCC026F1-8646-4710-8FBD-F87F465ED282}" type="slidenum">
              <a:rPr lang="nl-NL" smtClean="0"/>
              <a:pPr/>
              <a:t>‹nr.›</a:t>
            </a:fld>
            <a:endParaRPr lang="nl-NL"/>
          </a:p>
        </p:txBody>
      </p:sp>
      <p:pic>
        <p:nvPicPr>
          <p:cNvPr id="13" name="Picture 6">
            <a:hlinkClick r:id="rId20" action="ppaction://hlinksldjump"/>
          </p:cNvPr>
          <p:cNvPicPr>
            <a:picLocks noChangeAspect="1" noChangeArrowheads="1"/>
          </p:cNvPicPr>
          <p:nvPr userDrawn="1"/>
        </p:nvPicPr>
        <p:blipFill>
          <a:blip r:embed="rId21" cstate="print">
            <a:clrChange>
              <a:clrFrom>
                <a:srgbClr val="FFFFFF"/>
              </a:clrFrom>
              <a:clrTo>
                <a:srgbClr val="FFFFFF">
                  <a:alpha val="0"/>
                </a:srgbClr>
              </a:clrTo>
            </a:clrChange>
          </a:blip>
          <a:srcRect/>
          <a:stretch>
            <a:fillRect/>
          </a:stretch>
        </p:blipFill>
        <p:spPr bwMode="auto">
          <a:xfrm rot="-1563715">
            <a:off x="7885113" y="357188"/>
            <a:ext cx="1223962" cy="530225"/>
          </a:xfrm>
          <a:prstGeom prst="rect">
            <a:avLst/>
          </a:prstGeom>
          <a:noFill/>
          <a:ln w="9525" algn="ctr">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rtl="0" fontAlgn="base">
        <a:spcBef>
          <a:spcPct val="0"/>
        </a:spcBef>
        <a:spcAft>
          <a:spcPct val="0"/>
        </a:spcAft>
        <a:defRPr sz="4400">
          <a:solidFill>
            <a:schemeClr val="tx2"/>
          </a:solidFill>
          <a:latin typeface="Calibri" pitchFamily="34" charset="0"/>
          <a:ea typeface="+mj-ea"/>
          <a:cs typeface="+mj-cs"/>
        </a:defRPr>
      </a:lvl1pPr>
      <a:lvl2pPr algn="l" rtl="0" fontAlgn="base">
        <a:spcBef>
          <a:spcPct val="0"/>
        </a:spcBef>
        <a:spcAft>
          <a:spcPct val="0"/>
        </a:spcAft>
        <a:defRPr sz="4400">
          <a:solidFill>
            <a:schemeClr val="tx2"/>
          </a:solidFill>
          <a:latin typeface="Arial" pitchFamily="34" charset="0"/>
        </a:defRPr>
      </a:lvl2pPr>
      <a:lvl3pPr algn="l" rtl="0" fontAlgn="base">
        <a:spcBef>
          <a:spcPct val="0"/>
        </a:spcBef>
        <a:spcAft>
          <a:spcPct val="0"/>
        </a:spcAft>
        <a:defRPr sz="4400">
          <a:solidFill>
            <a:schemeClr val="tx2"/>
          </a:solidFill>
          <a:latin typeface="Arial" pitchFamily="34" charset="0"/>
        </a:defRPr>
      </a:lvl3pPr>
      <a:lvl4pPr algn="l" rtl="0" fontAlgn="base">
        <a:spcBef>
          <a:spcPct val="0"/>
        </a:spcBef>
        <a:spcAft>
          <a:spcPct val="0"/>
        </a:spcAft>
        <a:defRPr sz="4400">
          <a:solidFill>
            <a:schemeClr val="tx2"/>
          </a:solidFill>
          <a:latin typeface="Arial" pitchFamily="34" charset="0"/>
        </a:defRPr>
      </a:lvl4pPr>
      <a:lvl5pPr algn="l" rtl="0" fontAlgn="base">
        <a:spcBef>
          <a:spcPct val="0"/>
        </a:spcBef>
        <a:spcAft>
          <a:spcPct val="0"/>
        </a:spcAft>
        <a:defRPr sz="4400">
          <a:solidFill>
            <a:schemeClr val="tx2"/>
          </a:solidFill>
          <a:latin typeface="Arial" pitchFamily="34" charset="0"/>
        </a:defRPr>
      </a:lvl5pPr>
      <a:lvl6pPr marL="457200" algn="l" rtl="0" fontAlgn="base">
        <a:spcBef>
          <a:spcPct val="0"/>
        </a:spcBef>
        <a:spcAft>
          <a:spcPct val="0"/>
        </a:spcAft>
        <a:defRPr sz="4400">
          <a:solidFill>
            <a:schemeClr val="tx2"/>
          </a:solidFill>
          <a:latin typeface="Arial" pitchFamily="34" charset="0"/>
        </a:defRPr>
      </a:lvl6pPr>
      <a:lvl7pPr marL="914400" algn="l" rtl="0" fontAlgn="base">
        <a:spcBef>
          <a:spcPct val="0"/>
        </a:spcBef>
        <a:spcAft>
          <a:spcPct val="0"/>
        </a:spcAft>
        <a:defRPr sz="4400">
          <a:solidFill>
            <a:schemeClr val="tx2"/>
          </a:solidFill>
          <a:latin typeface="Arial" pitchFamily="34" charset="0"/>
        </a:defRPr>
      </a:lvl7pPr>
      <a:lvl8pPr marL="1371600" algn="l" rtl="0" fontAlgn="base">
        <a:spcBef>
          <a:spcPct val="0"/>
        </a:spcBef>
        <a:spcAft>
          <a:spcPct val="0"/>
        </a:spcAft>
        <a:defRPr sz="4400">
          <a:solidFill>
            <a:schemeClr val="tx2"/>
          </a:solidFill>
          <a:latin typeface="Arial" pitchFamily="34" charset="0"/>
        </a:defRPr>
      </a:lvl8pPr>
      <a:lvl9pPr marL="1828800" algn="l" rtl="0" fontAlgn="base">
        <a:spcBef>
          <a:spcPct val="0"/>
        </a:spcBef>
        <a:spcAft>
          <a:spcPct val="0"/>
        </a:spcAft>
        <a:defRPr sz="4400">
          <a:solidFill>
            <a:schemeClr val="tx2"/>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Calibri" pitchFamily="34" charset="0"/>
          <a:ea typeface="+mn-ea"/>
          <a:cs typeface="+mn-cs"/>
        </a:defRPr>
      </a:lvl1pPr>
      <a:lvl2pPr marL="742950" indent="-285750" algn="l" rtl="0" fontAlgn="base">
        <a:spcBef>
          <a:spcPct val="20000"/>
        </a:spcBef>
        <a:spcAft>
          <a:spcPct val="0"/>
        </a:spcAft>
        <a:buFont typeface="Wingdings" pitchFamily="2" charset="2"/>
        <a:buChar char="Ø"/>
        <a:defRPr sz="2800">
          <a:solidFill>
            <a:schemeClr val="tx1"/>
          </a:solidFill>
          <a:latin typeface="Calibri" pitchFamily="34" charset="0"/>
        </a:defRPr>
      </a:lvl2pPr>
      <a:lvl3pPr marL="1143000" indent="-228600" algn="l" rtl="0" fontAlgn="base">
        <a:spcBef>
          <a:spcPct val="20000"/>
        </a:spcBef>
        <a:spcAft>
          <a:spcPct val="0"/>
        </a:spcAft>
        <a:buChar char="•"/>
        <a:defRPr sz="2400">
          <a:solidFill>
            <a:schemeClr val="tx1"/>
          </a:solidFill>
          <a:latin typeface="Calibri" pitchFamily="34" charset="0"/>
        </a:defRPr>
      </a:lvl3pPr>
      <a:lvl4pPr marL="1600200" indent="-228600" algn="l" rtl="0" fontAlgn="base">
        <a:spcBef>
          <a:spcPct val="20000"/>
        </a:spcBef>
        <a:spcAft>
          <a:spcPct val="0"/>
        </a:spcAft>
        <a:buChar char="–"/>
        <a:defRPr sz="2000">
          <a:solidFill>
            <a:schemeClr val="tx1"/>
          </a:solidFill>
          <a:latin typeface="Calibri" pitchFamily="34" charset="0"/>
        </a:defRPr>
      </a:lvl4pPr>
      <a:lvl5pPr marL="2057400" indent="-228600" algn="l" rtl="0" fontAlgn="base">
        <a:spcBef>
          <a:spcPct val="20000"/>
        </a:spcBef>
        <a:spcAft>
          <a:spcPct val="0"/>
        </a:spcAft>
        <a:buChar char="»"/>
        <a:defRPr sz="2000">
          <a:solidFill>
            <a:schemeClr val="tx1"/>
          </a:solidFill>
          <a:latin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oleObject" Target="../embeddings/oleObject5.bin"/><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helpdesk.ugent.be/account/wachtwoord.php" TargetMode="External"/><Relationship Id="rId2" Type="http://schemas.openxmlformats.org/officeDocument/2006/relationships/hyperlink" Target="https://wachtwoord.ugent.be/" TargetMode="External"/><Relationship Id="rId1" Type="http://schemas.openxmlformats.org/officeDocument/2006/relationships/slideLayout" Target="../slideLayouts/slideLayout6.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24.png"/><Relationship Id="rId5" Type="http://schemas.openxmlformats.org/officeDocument/2006/relationships/oleObject" Target="../embeddings/oleObject7.bin"/><Relationship Id="rId4" Type="http://schemas.openxmlformats.org/officeDocument/2006/relationships/image" Target="../media/image23.png"/><Relationship Id="rId9"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24.png"/><Relationship Id="rId5" Type="http://schemas.openxmlformats.org/officeDocument/2006/relationships/oleObject" Target="../embeddings/oleObject12.bin"/><Relationship Id="rId4" Type="http://schemas.openxmlformats.org/officeDocument/2006/relationships/image" Target="../media/image23.png"/><Relationship Id="rId9"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hyperlink" Target="../../informatica/lessen/les03/les3.doc"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www.spoj.com/PROGPY/problems/PROG0415/"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minerva.ugent.be/main/document/document.php?cidReq=C00093902013&amp;curdirpath=/werkcolleges/oefeningenreeks1" TargetMode="External"/><Relationship Id="rId5" Type="http://schemas.openxmlformats.org/officeDocument/2006/relationships/image" Target="../media/image39.gif"/><Relationship Id="rId4" Type="http://schemas.openxmlformats.org/officeDocument/2006/relationships/hyperlink" Target="http://www.helpdesk.ugent.be/account/helios.php"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oleObject" Target="../embeddings/oleObject18.bin"/><Relationship Id="rId4" Type="http://schemas.openxmlformats.org/officeDocument/2006/relationships/image" Target="../media/image23.png"/><Relationship Id="rId9" Type="http://schemas.openxmlformats.org/officeDocument/2006/relationships/oleObject" Target="../embeddings/oleObject21.bin"/></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makelinux.net/kernel_map"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hyperlink" Target="http://en.wikipedia.org/wiki/Operating_system" TargetMode="Externa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2.png"/><Relationship Id="rId5" Type="http://schemas.openxmlformats.org/officeDocument/2006/relationships/oleObject" Target="../embeddings/oleObject23.bin"/><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oleObject" Target="../embeddings/oleObject25.bin"/></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50.png"/><Relationship Id="rId5" Type="http://schemas.openxmlformats.org/officeDocument/2006/relationships/oleObject" Target="../embeddings/oleObject29.bin"/><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51.png"/><Relationship Id="rId5" Type="http://schemas.openxmlformats.org/officeDocument/2006/relationships/oleObject" Target="../embeddings/oleObject32.bin"/><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slide" Target="slide56.xml"/><Relationship Id="rId5" Type="http://schemas.openxmlformats.org/officeDocument/2006/relationships/image" Target="../media/image68.png"/><Relationship Id="rId4" Type="http://schemas.openxmlformats.org/officeDocument/2006/relationships/oleObject" Target="../embeddings/oleObject34.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340" name="Picture 12"/>
          <p:cNvPicPr>
            <a:picLocks noChangeAspect="1" noChangeArrowheads="1"/>
          </p:cNvPicPr>
          <p:nvPr/>
        </p:nvPicPr>
        <p:blipFill>
          <a:blip r:embed="rId2" cstate="print"/>
          <a:srcRect/>
          <a:stretch>
            <a:fillRect/>
          </a:stretch>
        </p:blipFill>
        <p:spPr bwMode="auto">
          <a:xfrm>
            <a:off x="2339975" y="1196975"/>
            <a:ext cx="4862513" cy="4516438"/>
          </a:xfrm>
          <a:prstGeom prst="rect">
            <a:avLst/>
          </a:prstGeom>
          <a:noFill/>
          <a:ln w="19050" algn="ctr">
            <a:noFill/>
            <a:miter lim="800000"/>
            <a:headEnd/>
            <a:tailEnd type="none" w="lg" len="lg"/>
          </a:ln>
          <a:effectLst/>
        </p:spPr>
      </p:pic>
      <p:sp>
        <p:nvSpPr>
          <p:cNvPr id="355341" name="Rectangle 13"/>
          <p:cNvSpPr>
            <a:spLocks noChangeArrowheads="1"/>
          </p:cNvSpPr>
          <p:nvPr/>
        </p:nvSpPr>
        <p:spPr bwMode="auto">
          <a:xfrm>
            <a:off x="2265363" y="1236663"/>
            <a:ext cx="4962525" cy="4613275"/>
          </a:xfrm>
          <a:prstGeom prst="rect">
            <a:avLst/>
          </a:prstGeom>
          <a:solidFill>
            <a:schemeClr val="bg1">
              <a:alpha val="89999"/>
            </a:schemeClr>
          </a:solidFill>
          <a:ln w="9525" algn="ctr">
            <a:noFill/>
            <a:miter lim="800000"/>
            <a:headEnd/>
            <a:tailEnd/>
          </a:ln>
          <a:effectLst/>
        </p:spPr>
        <p:txBody>
          <a:bodyPr wrap="none" anchor="ctr"/>
          <a:lstStyle/>
          <a:p>
            <a:endParaRPr lang="nl-NL"/>
          </a:p>
        </p:txBody>
      </p:sp>
      <p:pic>
        <p:nvPicPr>
          <p:cNvPr id="355342" name="Picture 1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16063" y="3519488"/>
            <a:ext cx="1976437" cy="2325687"/>
          </a:xfrm>
          <a:prstGeom prst="rect">
            <a:avLst/>
          </a:prstGeom>
          <a:noFill/>
          <a:ln w="19050" algn="ctr">
            <a:noFill/>
            <a:miter lim="800000"/>
            <a:headEnd/>
            <a:tailEnd type="none" w="lg" len="lg"/>
          </a:ln>
          <a:effectLst/>
        </p:spPr>
      </p:pic>
      <p:sp>
        <p:nvSpPr>
          <p:cNvPr id="355333" name="Rectangle 5"/>
          <p:cNvSpPr>
            <a:spLocks noGrp="1" noChangeArrowheads="1"/>
          </p:cNvSpPr>
          <p:nvPr>
            <p:ph type="ctrTitle"/>
          </p:nvPr>
        </p:nvSpPr>
        <p:spPr>
          <a:xfrm>
            <a:off x="903288" y="2201863"/>
            <a:ext cx="7772400" cy="1470025"/>
          </a:xfrm>
        </p:spPr>
        <p:txBody>
          <a:bodyPr/>
          <a:lstStyle/>
          <a:p>
            <a:r>
              <a:rPr lang="fr-BE"/>
              <a:t>Computergebruik</a:t>
            </a:r>
            <a:endParaRPr lang="nl-NL"/>
          </a:p>
        </p:txBody>
      </p:sp>
      <p:sp>
        <p:nvSpPr>
          <p:cNvPr id="355334" name="Rectangle 6"/>
          <p:cNvSpPr>
            <a:spLocks noGrp="1" noChangeArrowheads="1"/>
          </p:cNvSpPr>
          <p:nvPr>
            <p:ph type="subTitle" idx="1"/>
          </p:nvPr>
        </p:nvSpPr>
        <p:spPr>
          <a:xfrm>
            <a:off x="1589088" y="3957638"/>
            <a:ext cx="6400800" cy="1055687"/>
          </a:xfrm>
        </p:spPr>
        <p:txBody>
          <a:bodyPr/>
          <a:lstStyle/>
          <a:p>
            <a:pPr>
              <a:lnSpc>
                <a:spcPct val="90000"/>
              </a:lnSpc>
            </a:pPr>
            <a:r>
              <a:rPr lang="fr-BE" dirty="0" err="1"/>
              <a:t>commandolijnopdrachten</a:t>
            </a:r>
            <a:r>
              <a:rPr lang="fr-BE" dirty="0"/>
              <a:t>, </a:t>
            </a:r>
            <a:br>
              <a:rPr lang="fr-BE" dirty="0"/>
            </a:br>
            <a:r>
              <a:rPr lang="fr-BE" dirty="0"/>
              <a:t>UNIX </a:t>
            </a:r>
            <a:r>
              <a:rPr lang="fr-BE" dirty="0" err="1"/>
              <a:t>shells</a:t>
            </a:r>
            <a:r>
              <a:rPr lang="fr-BE" dirty="0"/>
              <a:t> en de </a:t>
            </a:r>
            <a:r>
              <a:rPr lang="fr-BE" dirty="0" err="1"/>
              <a:t>kernel</a:t>
            </a:r>
            <a:endParaRPr lang="nl-NL" dirty="0"/>
          </a:p>
        </p:txBody>
      </p:sp>
      <p:grpSp>
        <p:nvGrpSpPr>
          <p:cNvPr id="11" name="Group 10"/>
          <p:cNvGrpSpPr>
            <a:grpSpLocks/>
          </p:cNvGrpSpPr>
          <p:nvPr/>
        </p:nvGrpSpPr>
        <p:grpSpPr bwMode="auto">
          <a:xfrm>
            <a:off x="7948613" y="5934075"/>
            <a:ext cx="1160462" cy="879475"/>
            <a:chOff x="5007" y="2513"/>
            <a:chExt cx="731" cy="554"/>
          </a:xfrm>
        </p:grpSpPr>
        <p:pic>
          <p:nvPicPr>
            <p:cNvPr id="12" name="Picture 1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07" y="2513"/>
              <a:ext cx="731" cy="554"/>
            </a:xfrm>
            <a:prstGeom prst="rect">
              <a:avLst/>
            </a:prstGeom>
            <a:noFill/>
            <a:ln w="9525" algn="ctr">
              <a:noFill/>
              <a:miter lim="800000"/>
              <a:headEnd/>
              <a:tailEnd/>
            </a:ln>
          </p:spPr>
        </p:pic>
        <p:sp>
          <p:nvSpPr>
            <p:cNvPr id="13" name="Text Box 12"/>
            <p:cNvSpPr txBox="1">
              <a:spLocks noChangeArrowheads="1"/>
            </p:cNvSpPr>
            <p:nvPr/>
          </p:nvSpPr>
          <p:spPr bwMode="auto">
            <a:xfrm rot="19800000">
              <a:off x="5167" y="2628"/>
              <a:ext cx="214" cy="291"/>
            </a:xfrm>
            <a:prstGeom prst="rect">
              <a:avLst/>
            </a:prstGeom>
            <a:noFill/>
            <a:ln w="9525" algn="ctr">
              <a:noFill/>
              <a:miter lim="800000"/>
              <a:headEnd/>
              <a:tailEnd/>
            </a:ln>
          </p:spPr>
          <p:txBody>
            <a:bodyPr wrap="none">
              <a:spAutoFit/>
            </a:bodyPr>
            <a:lstStyle/>
            <a:p>
              <a:pPr>
                <a:buFontTx/>
                <a:buNone/>
              </a:pPr>
              <a:r>
                <a:rPr lang="fr-BE" b="0" dirty="0">
                  <a:latin typeface="Calibri" pitchFamily="34" charset="0"/>
                </a:rPr>
                <a:t>2</a:t>
              </a:r>
              <a:endParaRPr lang="nl-NL" b="0" dirty="0">
                <a:latin typeface="Calibri"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342"/>
                                        </p:tgtEl>
                                        <p:attrNameLst>
                                          <p:attrName>style.visibility</p:attrName>
                                        </p:attrNameLst>
                                      </p:cBhvr>
                                      <p:to>
                                        <p:strVal val="visible"/>
                                      </p:to>
                                    </p:set>
                                    <p:animEffect transition="in" filter="fade">
                                      <p:cBhvr>
                                        <p:cTn id="7" dur="1000"/>
                                        <p:tgtEl>
                                          <p:spTgt spid="355342"/>
                                        </p:tgtEl>
                                      </p:cBhvr>
                                    </p:animEffect>
                                  </p:childTnLst>
                                </p:cTn>
                              </p:par>
                            </p:childTnLst>
                          </p:cTn>
                        </p:par>
                        <p:par>
                          <p:cTn id="8" fill="hold">
                            <p:stCondLst>
                              <p:cond delay="1000"/>
                            </p:stCondLst>
                            <p:childTnLst>
                              <p:par>
                                <p:cTn id="9" presetID="35" presetClass="entr" presetSubtype="0" fill="hold"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style.rotation</p:attrName>
                                        </p:attrNameLst>
                                      </p:cBhvr>
                                      <p:tavLst>
                                        <p:tav tm="0">
                                          <p:val>
                                            <p:fltVal val="720"/>
                                          </p:val>
                                        </p:tav>
                                        <p:tav tm="100000">
                                          <p:val>
                                            <p:fltVal val="0"/>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4" name="Rectangle 4"/>
          <p:cNvSpPr>
            <a:spLocks noGrp="1" noChangeArrowheads="1"/>
          </p:cNvSpPr>
          <p:nvPr>
            <p:ph type="title"/>
          </p:nvPr>
        </p:nvSpPr>
        <p:spPr/>
        <p:txBody>
          <a:bodyPr/>
          <a:lstStyle/>
          <a:p>
            <a:r>
              <a:rPr lang="fr-BE" dirty="0" err="1">
                <a:latin typeface="Calibri" pitchFamily="34" charset="0"/>
              </a:rPr>
              <a:t>Voorwaarden</a:t>
            </a:r>
            <a:endParaRPr lang="nl-NL" dirty="0">
              <a:latin typeface="Calibri" pitchFamily="34" charset="0"/>
            </a:endParaRPr>
          </a:p>
        </p:txBody>
      </p:sp>
      <p:sp>
        <p:nvSpPr>
          <p:cNvPr id="547845" name="Rectangle 5"/>
          <p:cNvSpPr>
            <a:spLocks noChangeArrowheads="1"/>
          </p:cNvSpPr>
          <p:nvPr/>
        </p:nvSpPr>
        <p:spPr bwMode="auto">
          <a:xfrm>
            <a:off x="1187450" y="1557338"/>
            <a:ext cx="7344990" cy="4824412"/>
          </a:xfrm>
          <a:prstGeom prst="rect">
            <a:avLst/>
          </a:prstGeom>
          <a:noFill/>
          <a:ln w="9525">
            <a:noFill/>
            <a:miter lim="800000"/>
            <a:headEnd/>
            <a:tailEnd/>
          </a:ln>
          <a:effectLst/>
        </p:spPr>
        <p:txBody>
          <a:bodyPr/>
          <a:lstStyle/>
          <a:p>
            <a:pPr marL="342900" indent="-342900" algn="l"/>
            <a:r>
              <a:rPr lang="fr-BE" b="0" dirty="0" err="1">
                <a:latin typeface="Calibri" pitchFamily="34" charset="0"/>
              </a:rPr>
              <a:t>account</a:t>
            </a:r>
            <a:r>
              <a:rPr lang="fr-BE" b="0" dirty="0">
                <a:latin typeface="Calibri" pitchFamily="34" charset="0"/>
              </a:rPr>
              <a:t> </a:t>
            </a:r>
            <a:r>
              <a:rPr lang="fr-BE" b="0" dirty="0" err="1">
                <a:latin typeface="Calibri" pitchFamily="34" charset="0"/>
              </a:rPr>
              <a:t>ergens</a:t>
            </a:r>
            <a:r>
              <a:rPr lang="fr-BE" b="0" dirty="0">
                <a:latin typeface="Calibri" pitchFamily="34" charset="0"/>
              </a:rPr>
              <a:t> op </a:t>
            </a:r>
            <a:r>
              <a:rPr lang="fr-BE" b="0" dirty="0" err="1">
                <a:latin typeface="Calibri" pitchFamily="34" charset="0"/>
              </a:rPr>
              <a:t>een</a:t>
            </a:r>
            <a:r>
              <a:rPr lang="fr-BE" b="0" dirty="0">
                <a:latin typeface="Calibri" pitchFamily="34" charset="0"/>
              </a:rPr>
              <a:t> UNIX machine</a:t>
            </a:r>
          </a:p>
          <a:p>
            <a:pPr marL="742950" lvl="1" indent="-285750" algn="l">
              <a:buFont typeface="Wingdings" pitchFamily="2" charset="2"/>
              <a:buChar char="Ø"/>
            </a:pPr>
            <a:r>
              <a:rPr lang="fr-BE" sz="2000" b="0" i="1" dirty="0" err="1">
                <a:solidFill>
                  <a:srgbClr val="3333CC"/>
                </a:solidFill>
                <a:latin typeface="Calibri" pitchFamily="34" charset="0"/>
              </a:rPr>
              <a:t>account</a:t>
            </a:r>
            <a:r>
              <a:rPr lang="fr-BE" sz="2000" b="0" dirty="0">
                <a:latin typeface="Calibri" pitchFamily="34" charset="0"/>
              </a:rPr>
              <a:t> </a:t>
            </a:r>
            <a:r>
              <a:rPr lang="fr-BE" sz="2000" b="0" dirty="0" err="1">
                <a:latin typeface="Calibri" pitchFamily="34" charset="0"/>
              </a:rPr>
              <a:t>bestaat</a:t>
            </a:r>
            <a:r>
              <a:rPr lang="fr-BE" sz="2000" b="0" dirty="0">
                <a:latin typeface="Calibri" pitchFamily="34" charset="0"/>
              </a:rPr>
              <a:t> </a:t>
            </a:r>
            <a:r>
              <a:rPr lang="fr-BE" sz="2000" b="0" dirty="0" err="1">
                <a:latin typeface="Calibri" pitchFamily="34" charset="0"/>
              </a:rPr>
              <a:t>uit</a:t>
            </a:r>
            <a:endParaRPr lang="fr-BE" sz="2000" b="0" dirty="0">
              <a:latin typeface="Calibri" pitchFamily="34" charset="0"/>
            </a:endParaRPr>
          </a:p>
          <a:p>
            <a:pPr marL="1143000" lvl="2" indent="-228600" algn="l">
              <a:buFont typeface="Wingdings" pitchFamily="2" charset="2"/>
              <a:buChar char="§"/>
            </a:pPr>
            <a:r>
              <a:rPr lang="nl-BE" sz="1800" b="0" dirty="0">
                <a:latin typeface="Calibri" pitchFamily="34" charset="0"/>
              </a:rPr>
              <a:t>gebruikersnaam</a:t>
            </a:r>
          </a:p>
          <a:p>
            <a:pPr marL="1600200" lvl="3" indent="-228600" algn="l">
              <a:buFontTx/>
              <a:buChar char="–"/>
            </a:pPr>
            <a:r>
              <a:rPr lang="nl-BE" sz="1600" b="0" dirty="0">
                <a:latin typeface="Calibri" pitchFamily="34" charset="0"/>
              </a:rPr>
              <a:t>om je te onderscheiden van andere </a:t>
            </a:r>
            <a:br>
              <a:rPr lang="nl-BE" sz="1600" b="0" dirty="0">
                <a:latin typeface="Calibri" pitchFamily="34" charset="0"/>
              </a:rPr>
            </a:br>
            <a:r>
              <a:rPr lang="nl-BE" sz="1600" b="0" dirty="0">
                <a:latin typeface="Calibri" pitchFamily="34" charset="0"/>
              </a:rPr>
              <a:t>gebruikers op het systeem (</a:t>
            </a:r>
            <a:r>
              <a:rPr lang="nl-BE" sz="1600" b="0" i="1" dirty="0" err="1">
                <a:latin typeface="Calibri" pitchFamily="34" charset="0"/>
              </a:rPr>
              <a:t>multi-user</a:t>
            </a:r>
            <a:r>
              <a:rPr lang="nl-BE" sz="1600" b="0" dirty="0">
                <a:latin typeface="Calibri" pitchFamily="34" charset="0"/>
              </a:rPr>
              <a:t>)</a:t>
            </a:r>
          </a:p>
          <a:p>
            <a:pPr marL="1143000" lvl="2" indent="-228600" algn="l">
              <a:buFont typeface="Wingdings" pitchFamily="2" charset="2"/>
              <a:buChar char="§"/>
            </a:pPr>
            <a:r>
              <a:rPr lang="nl-BE" sz="1800" b="0" dirty="0" smtClean="0">
                <a:latin typeface="Calibri" pitchFamily="34" charset="0"/>
              </a:rPr>
              <a:t>wachtwoord</a:t>
            </a:r>
            <a:endParaRPr lang="nl-BE" sz="1800" b="0" dirty="0">
              <a:latin typeface="Calibri" pitchFamily="34" charset="0"/>
            </a:endParaRPr>
          </a:p>
          <a:p>
            <a:pPr marL="1600200" lvl="3" indent="-228600" algn="l">
              <a:buFontTx/>
              <a:buChar char="–"/>
            </a:pPr>
            <a:r>
              <a:rPr lang="nl-BE" sz="1600" b="0" dirty="0">
                <a:latin typeface="Calibri" pitchFamily="34" charset="0"/>
              </a:rPr>
              <a:t>om te verzekeren dat je bent wie je </a:t>
            </a:r>
            <a:br>
              <a:rPr lang="nl-BE" sz="1600" b="0" dirty="0">
                <a:latin typeface="Calibri" pitchFamily="34" charset="0"/>
              </a:rPr>
            </a:br>
            <a:r>
              <a:rPr lang="nl-BE" sz="1600" b="0" dirty="0">
                <a:latin typeface="Calibri" pitchFamily="34" charset="0"/>
              </a:rPr>
              <a:t>pretendeert te zijn (</a:t>
            </a:r>
            <a:r>
              <a:rPr lang="nl-BE" sz="1600" b="0" i="1" dirty="0" err="1">
                <a:latin typeface="Calibri" pitchFamily="34" charset="0"/>
              </a:rPr>
              <a:t>authentication</a:t>
            </a:r>
            <a:r>
              <a:rPr lang="nl-BE" sz="1600" b="0" dirty="0">
                <a:latin typeface="Calibri" pitchFamily="34" charset="0"/>
              </a:rPr>
              <a:t>)</a:t>
            </a:r>
          </a:p>
          <a:p>
            <a:pPr marL="1143000" lvl="2" indent="-228600" algn="l">
              <a:buFont typeface="Wingdings" pitchFamily="2" charset="2"/>
              <a:buChar char="§"/>
            </a:pPr>
            <a:r>
              <a:rPr lang="nl-BE" sz="1800" b="0" dirty="0">
                <a:latin typeface="Calibri" pitchFamily="34" charset="0"/>
              </a:rPr>
              <a:t>rechten op UNIX machine</a:t>
            </a:r>
          </a:p>
          <a:p>
            <a:pPr marL="1600200" lvl="3" indent="-228600" algn="l">
              <a:buFontTx/>
              <a:buChar char="–"/>
            </a:pPr>
            <a:r>
              <a:rPr lang="nl-BE" sz="1600" b="0" dirty="0">
                <a:latin typeface="Calibri" pitchFamily="34" charset="0"/>
              </a:rPr>
              <a:t>lezen en schrijven van gegevens (bestanden)</a:t>
            </a:r>
          </a:p>
          <a:p>
            <a:pPr marL="1600200" lvl="3" indent="-228600" algn="l">
              <a:buFontTx/>
              <a:buChar char="–"/>
            </a:pPr>
            <a:r>
              <a:rPr lang="nl-BE" sz="1600" b="0" dirty="0">
                <a:latin typeface="Calibri" pitchFamily="34" charset="0"/>
              </a:rPr>
              <a:t>uitvoeren van commando's</a:t>
            </a:r>
          </a:p>
          <a:p>
            <a:pPr marL="742950" lvl="1" indent="-285750" algn="l">
              <a:buFont typeface="Wingdings" pitchFamily="2" charset="2"/>
              <a:buChar char="Ø"/>
            </a:pPr>
            <a:r>
              <a:rPr lang="nl-BE" sz="2000" b="0" dirty="0">
                <a:latin typeface="Calibri" pitchFamily="34" charset="0"/>
              </a:rPr>
              <a:t>UNIX machine in netwerk wordt aangeduid door </a:t>
            </a:r>
            <a:r>
              <a:rPr lang="nl-BE" sz="2000" b="0" i="1" dirty="0" err="1">
                <a:solidFill>
                  <a:srgbClr val="3333CC"/>
                </a:solidFill>
                <a:latin typeface="Calibri" pitchFamily="34" charset="0"/>
              </a:rPr>
              <a:t>hostname</a:t>
            </a:r>
            <a:endParaRPr lang="nl-BE" sz="2000" b="0" i="1" dirty="0">
              <a:latin typeface="Calibri" pitchFamily="34" charset="0"/>
            </a:endParaRPr>
          </a:p>
          <a:p>
            <a:pPr marL="1143000" lvl="2" indent="-228600" algn="l">
              <a:buFont typeface="Wingdings" pitchFamily="2" charset="2"/>
              <a:buChar char="§"/>
            </a:pPr>
            <a:r>
              <a:rPr lang="nl-BE" sz="1800" b="0" dirty="0">
                <a:latin typeface="Calibri" pitchFamily="34" charset="0"/>
              </a:rPr>
              <a:t>bv. </a:t>
            </a:r>
            <a:r>
              <a:rPr lang="nl-BE" sz="1800" dirty="0" smtClean="0">
                <a:latin typeface="Courier New" pitchFamily="49" charset="0"/>
                <a:cs typeface="Courier New" pitchFamily="49" charset="0"/>
              </a:rPr>
              <a:t>helios.ugent.be</a:t>
            </a:r>
            <a:r>
              <a:rPr lang="nl-BE" sz="1800" b="0" dirty="0">
                <a:latin typeface="Calibri" pitchFamily="34" charset="0"/>
              </a:rPr>
              <a:t/>
            </a:r>
            <a:br>
              <a:rPr lang="nl-BE" sz="1800" b="0" dirty="0">
                <a:latin typeface="Calibri" pitchFamily="34" charset="0"/>
              </a:rPr>
            </a:br>
            <a:endParaRPr lang="nl-BE" sz="1800" b="0" dirty="0">
              <a:latin typeface="Calibri" pitchFamily="34" charset="0"/>
            </a:endParaRPr>
          </a:p>
          <a:p>
            <a:pPr marL="342900" indent="-342900" algn="l"/>
            <a:r>
              <a:rPr lang="nl-BE" b="0" dirty="0">
                <a:latin typeface="Calibri" pitchFamily="34" charset="0"/>
              </a:rPr>
              <a:t>kennis van UNIX commando's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78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7845">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47845">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47845">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47845">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47845">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47845">
                                            <p:txEl>
                                              <p:pRg st="6" end="6"/>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47845">
                                            <p:txEl>
                                              <p:pRg st="7" end="7"/>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47845">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47845">
                                            <p:txEl>
                                              <p:pRg st="9" end="9"/>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47845">
                                            <p:txEl>
                                              <p:pRg st="10" end="1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4784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Rectangle 4"/>
          <p:cNvSpPr>
            <a:spLocks noGrp="1" noChangeArrowheads="1"/>
          </p:cNvSpPr>
          <p:nvPr>
            <p:ph type="title"/>
          </p:nvPr>
        </p:nvSpPr>
        <p:spPr/>
        <p:txBody>
          <a:bodyPr/>
          <a:lstStyle/>
          <a:p>
            <a:r>
              <a:rPr lang="fr-BE" dirty="0" err="1">
                <a:latin typeface="Calibri" pitchFamily="34" charset="0"/>
              </a:rPr>
              <a:t>Interactief</a:t>
            </a:r>
            <a:r>
              <a:rPr lang="fr-BE" dirty="0">
                <a:latin typeface="Calibri" pitchFamily="34" charset="0"/>
              </a:rPr>
              <a:t> </a:t>
            </a:r>
            <a:r>
              <a:rPr lang="fr-BE" dirty="0" err="1">
                <a:latin typeface="Calibri" pitchFamily="34" charset="0"/>
              </a:rPr>
              <a:t>inloggen</a:t>
            </a:r>
            <a:endParaRPr lang="nl-NL" dirty="0">
              <a:latin typeface="Calibri" pitchFamily="34" charset="0"/>
            </a:endParaRPr>
          </a:p>
        </p:txBody>
      </p:sp>
      <p:sp>
        <p:nvSpPr>
          <p:cNvPr id="540677" name="Rectangle 5"/>
          <p:cNvSpPr>
            <a:spLocks noChangeArrowheads="1"/>
          </p:cNvSpPr>
          <p:nvPr/>
        </p:nvSpPr>
        <p:spPr bwMode="auto">
          <a:xfrm>
            <a:off x="1189038" y="1557338"/>
            <a:ext cx="7704137" cy="4824412"/>
          </a:xfrm>
          <a:prstGeom prst="rect">
            <a:avLst/>
          </a:prstGeom>
          <a:noFill/>
          <a:ln w="9525">
            <a:noFill/>
            <a:miter lim="800000"/>
            <a:headEnd/>
            <a:tailEnd/>
          </a:ln>
          <a:effectLst/>
        </p:spPr>
        <p:txBody>
          <a:bodyPr/>
          <a:lstStyle/>
          <a:p>
            <a:pPr marL="342900" indent="-342900" algn="l"/>
            <a:r>
              <a:rPr lang="nl-NL" b="0" dirty="0">
                <a:latin typeface="Calibri" pitchFamily="34" charset="0"/>
              </a:rPr>
              <a:t>toegang verkrijgen tot een </a:t>
            </a:r>
            <a:r>
              <a:rPr lang="nl-NL" b="0" dirty="0" err="1">
                <a:latin typeface="Calibri" pitchFamily="34" charset="0"/>
              </a:rPr>
              <a:t>computer-op-afstand</a:t>
            </a:r>
            <a:endParaRPr lang="nl-NL" sz="800" b="0" dirty="0">
              <a:latin typeface="Calibri" pitchFamily="34" charset="0"/>
            </a:endParaRPr>
          </a:p>
          <a:p>
            <a:pPr marL="342900" indent="-342900" algn="l"/>
            <a:endParaRPr lang="nl-NL" sz="800" b="0" dirty="0">
              <a:latin typeface="Calibri" pitchFamily="34" charset="0"/>
            </a:endParaRPr>
          </a:p>
          <a:p>
            <a:pPr marL="742950" lvl="1" indent="-285750" algn="l">
              <a:buFont typeface="Wingdings" pitchFamily="2" charset="2"/>
              <a:buChar char="Ø"/>
            </a:pPr>
            <a:r>
              <a:rPr lang="fr-BE" sz="2000" dirty="0" err="1">
                <a:latin typeface="Courier New" pitchFamily="49" charset="0"/>
                <a:cs typeface="Courier New" pitchFamily="49" charset="0"/>
              </a:rPr>
              <a:t>telnet</a:t>
            </a:r>
            <a:r>
              <a:rPr lang="fr-BE" sz="2000" b="0" dirty="0">
                <a:latin typeface="Calibri" pitchFamily="34" charset="0"/>
              </a:rPr>
              <a:t> (</a:t>
            </a:r>
            <a:r>
              <a:rPr lang="fr-BE" sz="2000" b="0" i="1" dirty="0">
                <a:latin typeface="Calibri" pitchFamily="34" charset="0"/>
              </a:rPr>
              <a:t>terminal </a:t>
            </a:r>
            <a:r>
              <a:rPr lang="fr-BE" sz="2000" b="0" i="1" dirty="0" err="1">
                <a:latin typeface="Calibri" pitchFamily="34" charset="0"/>
              </a:rPr>
              <a:t>networking</a:t>
            </a:r>
            <a:r>
              <a:rPr lang="fr-BE" sz="2000" b="0" dirty="0">
                <a:latin typeface="Calibri" pitchFamily="34" charset="0"/>
              </a:rPr>
              <a:t>)</a:t>
            </a:r>
          </a:p>
          <a:p>
            <a:pPr marL="1143000" lvl="2" indent="-228600" algn="l">
              <a:buFont typeface="Wingdings" pitchFamily="2" charset="2"/>
              <a:buChar char="§"/>
            </a:pPr>
            <a:r>
              <a:rPr lang="nl-NL" sz="1600" b="0" dirty="0">
                <a:latin typeface="Calibri" pitchFamily="34" charset="0"/>
              </a:rPr>
              <a:t>ouder netwerkprotocol</a:t>
            </a:r>
          </a:p>
          <a:p>
            <a:pPr marL="1143000" lvl="2" indent="-228600" algn="l">
              <a:buFont typeface="Wingdings" pitchFamily="2" charset="2"/>
              <a:buChar char="§"/>
            </a:pPr>
            <a:r>
              <a:rPr lang="nl-NL" sz="1600" b="0" dirty="0">
                <a:latin typeface="Calibri" pitchFamily="34" charset="0"/>
              </a:rPr>
              <a:t>wachtwoorden in tekstvorm (dus leesbaar) over het netwerk verstuurd</a:t>
            </a:r>
          </a:p>
          <a:p>
            <a:pPr marL="1143000" lvl="2" indent="-228600" algn="l">
              <a:buFont typeface="Wingdings" pitchFamily="2" charset="2"/>
              <a:buChar char="§"/>
            </a:pPr>
            <a:r>
              <a:rPr lang="nl-NL" sz="1600" b="0" dirty="0">
                <a:latin typeface="Calibri" pitchFamily="34" charset="0"/>
              </a:rPr>
              <a:t>"netsnoeper" kan makkelijk wachtwoorden achterhalen</a:t>
            </a:r>
          </a:p>
          <a:p>
            <a:pPr marL="1143000" lvl="2" indent="-228600" algn="l">
              <a:buFont typeface="Wingdings" pitchFamily="2" charset="2"/>
              <a:buChar char="§"/>
            </a:pPr>
            <a:r>
              <a:rPr lang="nl-NL" sz="1600" b="0" dirty="0">
                <a:latin typeface="Calibri" pitchFamily="34" charset="0"/>
              </a:rPr>
              <a:t>niet meer toegelaten op servers van UGent om dat te vermijden!</a:t>
            </a:r>
            <a:r>
              <a:rPr lang="nl-NL" sz="400" b="0" dirty="0">
                <a:latin typeface="Calibri" pitchFamily="34" charset="0"/>
              </a:rPr>
              <a:t/>
            </a:r>
            <a:br>
              <a:rPr lang="nl-NL" sz="400" b="0" dirty="0">
                <a:latin typeface="Calibri" pitchFamily="34" charset="0"/>
              </a:rPr>
            </a:br>
            <a:endParaRPr lang="fr-BE" sz="400" b="0" dirty="0">
              <a:latin typeface="Calibri" pitchFamily="34" charset="0"/>
            </a:endParaRPr>
          </a:p>
          <a:p>
            <a:pPr marL="742950" lvl="1" indent="-285750" algn="l">
              <a:buFont typeface="Wingdings" pitchFamily="2" charset="2"/>
              <a:buChar char="Ø"/>
            </a:pPr>
            <a:r>
              <a:rPr lang="fr-BE" sz="2000" dirty="0" err="1">
                <a:latin typeface="Courier New" pitchFamily="49" charset="0"/>
                <a:cs typeface="Courier New" pitchFamily="49" charset="0"/>
              </a:rPr>
              <a:t>ssh</a:t>
            </a:r>
            <a:r>
              <a:rPr lang="fr-BE" sz="2000" b="0" dirty="0">
                <a:latin typeface="Calibri" pitchFamily="34" charset="0"/>
              </a:rPr>
              <a:t> (</a:t>
            </a:r>
            <a:r>
              <a:rPr lang="fr-BE" sz="2000" b="0" i="1" dirty="0" err="1">
                <a:latin typeface="Calibri" pitchFamily="34" charset="0"/>
              </a:rPr>
              <a:t>secure</a:t>
            </a:r>
            <a:r>
              <a:rPr lang="fr-BE" sz="2000" b="0" i="1" dirty="0">
                <a:latin typeface="Calibri" pitchFamily="34" charset="0"/>
              </a:rPr>
              <a:t> </a:t>
            </a:r>
            <a:r>
              <a:rPr lang="fr-BE" sz="2000" b="0" i="1" dirty="0" err="1">
                <a:latin typeface="Calibri" pitchFamily="34" charset="0"/>
              </a:rPr>
              <a:t>shell</a:t>
            </a:r>
            <a:r>
              <a:rPr lang="fr-BE" sz="2000" b="0" dirty="0">
                <a:latin typeface="Calibri" pitchFamily="34" charset="0"/>
              </a:rPr>
              <a:t>)</a:t>
            </a:r>
          </a:p>
          <a:p>
            <a:pPr marL="1143000" lvl="2" indent="-228600" algn="l">
              <a:buFont typeface="Wingdings" pitchFamily="2" charset="2"/>
              <a:buChar char="§"/>
            </a:pPr>
            <a:r>
              <a:rPr lang="nl-NL" sz="1600" b="0" dirty="0">
                <a:latin typeface="Calibri" pitchFamily="34" charset="0"/>
              </a:rPr>
              <a:t>protocol dat zorgt voor encryptie van data </a:t>
            </a:r>
            <a:br>
              <a:rPr lang="nl-NL" sz="1600" b="0" dirty="0">
                <a:latin typeface="Calibri" pitchFamily="34" charset="0"/>
              </a:rPr>
            </a:br>
            <a:r>
              <a:rPr lang="nl-NL" sz="1600" b="0" dirty="0">
                <a:latin typeface="Calibri" pitchFamily="34" charset="0"/>
              </a:rPr>
              <a:t>(wachtwoord kan niet onderschept worden)</a:t>
            </a:r>
          </a:p>
          <a:p>
            <a:pPr marL="1143000" lvl="2" indent="-228600" algn="l">
              <a:buFont typeface="Wingdings" pitchFamily="2" charset="2"/>
              <a:buChar char="§"/>
            </a:pPr>
            <a:r>
              <a:rPr lang="nl-NL" sz="1600" dirty="0" err="1">
                <a:latin typeface="Courier New" pitchFamily="49" charset="0"/>
                <a:cs typeface="Courier New" pitchFamily="49" charset="0"/>
              </a:rPr>
              <a:t>ssh</a:t>
            </a:r>
            <a:r>
              <a:rPr lang="nl-NL" sz="1600" b="0" dirty="0">
                <a:latin typeface="Calibri" pitchFamily="34" charset="0"/>
              </a:rPr>
              <a:t> vervangt oudere protocollen zoals </a:t>
            </a:r>
            <a:r>
              <a:rPr lang="nl-NL" sz="1600" dirty="0" err="1">
                <a:latin typeface="Courier New" pitchFamily="49" charset="0"/>
                <a:cs typeface="Courier New" pitchFamily="49" charset="0"/>
              </a:rPr>
              <a:t>telnet</a:t>
            </a:r>
            <a:r>
              <a:rPr lang="nl-NL" sz="1600" b="0" dirty="0">
                <a:latin typeface="Calibri" pitchFamily="34" charset="0"/>
              </a:rPr>
              <a:t> en </a:t>
            </a:r>
            <a:r>
              <a:rPr lang="nl-NL" sz="1600" dirty="0" err="1">
                <a:latin typeface="Courier New" pitchFamily="49" charset="0"/>
                <a:cs typeface="Courier New" pitchFamily="49" charset="0"/>
              </a:rPr>
              <a:t>rlogin</a:t>
            </a:r>
            <a:endParaRPr lang="nl-NL" sz="1600" dirty="0">
              <a:latin typeface="Courier New" pitchFamily="49" charset="0"/>
              <a:cs typeface="Courier New" pitchFamily="49" charset="0"/>
            </a:endParaRPr>
          </a:p>
          <a:p>
            <a:pPr marL="1143000" lvl="2" indent="-228600" algn="l">
              <a:buFont typeface="Wingdings" pitchFamily="2" charset="2"/>
              <a:buChar char="§"/>
            </a:pPr>
            <a:r>
              <a:rPr lang="nl-NL" sz="1600" dirty="0" err="1">
                <a:latin typeface="Courier New" pitchFamily="49" charset="0"/>
                <a:cs typeface="Courier New" pitchFamily="49" charset="0"/>
              </a:rPr>
              <a:t>ssh</a:t>
            </a:r>
            <a:r>
              <a:rPr lang="nl-NL" sz="1600" b="0" dirty="0">
                <a:latin typeface="Calibri" pitchFamily="34" charset="0"/>
              </a:rPr>
              <a:t> is ook naam van </a:t>
            </a:r>
            <a:r>
              <a:rPr lang="nl-NL" sz="1600" b="0" dirty="0" err="1">
                <a:latin typeface="Calibri" pitchFamily="34" charset="0"/>
              </a:rPr>
              <a:t>client-programma</a:t>
            </a:r>
            <a:r>
              <a:rPr lang="nl-NL" sz="1600" b="0" dirty="0">
                <a:latin typeface="Calibri" pitchFamily="34" charset="0"/>
              </a:rPr>
              <a:t> dat dit protocol toepast</a:t>
            </a:r>
            <a:br>
              <a:rPr lang="nl-NL" sz="1600" b="0" dirty="0">
                <a:latin typeface="Calibri" pitchFamily="34" charset="0"/>
              </a:rPr>
            </a:br>
            <a:endParaRPr lang="nl-NL" sz="1600" b="0" dirty="0">
              <a:latin typeface="Calibri" pitchFamily="34" charset="0"/>
            </a:endParaRPr>
          </a:p>
          <a:p>
            <a:pPr marL="342900" indent="-342900" algn="l"/>
            <a:r>
              <a:rPr lang="nl-NL" b="0" dirty="0">
                <a:latin typeface="Calibri" pitchFamily="34" charset="0"/>
              </a:rPr>
              <a:t>daarna kan je commando's ingeven die eigen zijn </a:t>
            </a:r>
            <a:br>
              <a:rPr lang="nl-NL" b="0" dirty="0">
                <a:latin typeface="Calibri" pitchFamily="34" charset="0"/>
              </a:rPr>
            </a:br>
            <a:r>
              <a:rPr lang="nl-NL" b="0" dirty="0">
                <a:latin typeface="Calibri" pitchFamily="34" charset="0"/>
              </a:rPr>
              <a:t>voor die computer</a:t>
            </a:r>
            <a:endParaRPr lang="nl-BE" b="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06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067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067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067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067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067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067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067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067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0677">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06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BE" dirty="0" err="1"/>
              <a:t>Interactief</a:t>
            </a:r>
            <a:r>
              <a:rPr lang="fr-BE" dirty="0"/>
              <a:t> </a:t>
            </a:r>
            <a:r>
              <a:rPr lang="fr-BE" dirty="0" err="1"/>
              <a:t>inloggen</a:t>
            </a:r>
            <a:endParaRPr lang="en-US" dirty="0"/>
          </a:p>
        </p:txBody>
      </p:sp>
      <p:pic>
        <p:nvPicPr>
          <p:cNvPr id="70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96752"/>
            <a:ext cx="7220297" cy="5475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96752"/>
            <a:ext cx="7220298" cy="5475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5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196752"/>
            <a:ext cx="7220298" cy="5475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55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196752"/>
            <a:ext cx="7220298" cy="5475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96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05539"/>
                                        </p:tgtEl>
                                        <p:attrNameLst>
                                          <p:attrName>style.visibility</p:attrName>
                                        </p:attrNameLst>
                                      </p:cBhvr>
                                      <p:to>
                                        <p:strVal val="visible"/>
                                      </p:to>
                                    </p:set>
                                    <p:animEffect transition="in" filter="wipe(left)">
                                      <p:cBhvr>
                                        <p:cTn id="7" dur="500"/>
                                        <p:tgtEl>
                                          <p:spTgt spid="7055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0554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05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r>
              <a:rPr lang="fr-BE" dirty="0" err="1">
                <a:latin typeface="Calibri" pitchFamily="34" charset="0"/>
              </a:rPr>
              <a:t>eduserv</a:t>
            </a:r>
            <a:r>
              <a:rPr lang="fr-BE" dirty="0">
                <a:latin typeface="Calibri" pitchFamily="34" charset="0"/>
              </a:rPr>
              <a:t> </a:t>
            </a:r>
            <a:r>
              <a:rPr lang="fr-BE" dirty="0" err="1">
                <a:latin typeface="Calibri" pitchFamily="34" charset="0"/>
              </a:rPr>
              <a:t>wordt</a:t>
            </a:r>
            <a:r>
              <a:rPr lang="fr-BE" dirty="0">
                <a:latin typeface="Calibri" pitchFamily="34" charset="0"/>
              </a:rPr>
              <a:t> </a:t>
            </a:r>
            <a:r>
              <a:rPr lang="fr-BE" dirty="0" err="1">
                <a:latin typeface="Calibri" pitchFamily="34" charset="0"/>
              </a:rPr>
              <a:t>genix</a:t>
            </a:r>
            <a:endParaRPr lang="nl-NL" dirty="0">
              <a:latin typeface="Calibri" pitchFamily="34" charset="0"/>
            </a:endParaRPr>
          </a:p>
        </p:txBody>
      </p:sp>
      <p:grpSp>
        <p:nvGrpSpPr>
          <p:cNvPr id="666627" name="Group 3"/>
          <p:cNvGrpSpPr>
            <a:grpSpLocks/>
          </p:cNvGrpSpPr>
          <p:nvPr/>
        </p:nvGrpSpPr>
        <p:grpSpPr bwMode="auto">
          <a:xfrm>
            <a:off x="1730375" y="1685926"/>
            <a:ext cx="6513513" cy="4479925"/>
            <a:chOff x="1090" y="1062"/>
            <a:chExt cx="4103" cy="2822"/>
          </a:xfrm>
        </p:grpSpPr>
        <p:graphicFrame>
          <p:nvGraphicFramePr>
            <p:cNvPr id="666628" name="Object 4"/>
            <p:cNvGraphicFramePr>
              <a:graphicFrameLocks noChangeAspect="1"/>
            </p:cNvGraphicFramePr>
            <p:nvPr/>
          </p:nvGraphicFramePr>
          <p:xfrm>
            <a:off x="1090" y="1062"/>
            <a:ext cx="4103" cy="2822"/>
          </p:xfrm>
          <a:graphic>
            <a:graphicData uri="http://schemas.openxmlformats.org/presentationml/2006/ole">
              <mc:AlternateContent xmlns:mc="http://schemas.openxmlformats.org/markup-compatibility/2006">
                <mc:Choice xmlns:v="urn:schemas-microsoft-com:vml" Requires="v">
                  <p:oleObj spid="_x0000_s666689" name="Image" r:id="rId3" imgW="10209524" imgH="7022222" progId="Photoshop.Image.6">
                    <p:embed/>
                  </p:oleObj>
                </mc:Choice>
                <mc:Fallback>
                  <p:oleObj name="Image" r:id="rId3" imgW="10209524" imgH="7022222" progId="Photoshop.Image.6">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 y="1062"/>
                          <a:ext cx="4103" cy="2822"/>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66629" name="Object 5"/>
            <p:cNvGraphicFramePr>
              <a:graphicFrameLocks noChangeAspect="1"/>
            </p:cNvGraphicFramePr>
            <p:nvPr/>
          </p:nvGraphicFramePr>
          <p:xfrm>
            <a:off x="2088" y="2023"/>
            <a:ext cx="3049" cy="1370"/>
          </p:xfrm>
          <a:graphic>
            <a:graphicData uri="http://schemas.openxmlformats.org/presentationml/2006/ole">
              <mc:AlternateContent xmlns:mc="http://schemas.openxmlformats.org/markup-compatibility/2006">
                <mc:Choice xmlns:v="urn:schemas-microsoft-com:vml" Requires="v">
                  <p:oleObj spid="_x0000_s666690" name="Image" r:id="rId5" imgW="7568254" imgH="3403175" progId="Photoshop.Image.6">
                    <p:embed/>
                  </p:oleObj>
                </mc:Choice>
                <mc:Fallback>
                  <p:oleObj name="Image" r:id="rId5" imgW="7568254" imgH="3403175" progId="Photoshop.Image.6">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8" y="2023"/>
                          <a:ext cx="3049" cy="1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66627"/>
                                        </p:tgtEl>
                                        <p:attrNameLst>
                                          <p:attrName>style.visibility</p:attrName>
                                        </p:attrNameLst>
                                      </p:cBhvr>
                                      <p:to>
                                        <p:strVal val="visible"/>
                                      </p:to>
                                    </p:set>
                                    <p:animEffect transition="in" filter="fade">
                                      <p:cBhvr>
                                        <p:cTn id="7" dur="800" decel="100000"/>
                                        <p:tgtEl>
                                          <p:spTgt spid="666627"/>
                                        </p:tgtEl>
                                      </p:cBhvr>
                                    </p:animEffect>
                                    <p:anim calcmode="lin" valueType="num">
                                      <p:cBhvr>
                                        <p:cTn id="8" dur="800" decel="100000" fill="hold"/>
                                        <p:tgtEl>
                                          <p:spTgt spid="666627"/>
                                        </p:tgtEl>
                                        <p:attrNameLst>
                                          <p:attrName>style.rotation</p:attrName>
                                        </p:attrNameLst>
                                      </p:cBhvr>
                                      <p:tavLst>
                                        <p:tav tm="0">
                                          <p:val>
                                            <p:fltVal val="-90"/>
                                          </p:val>
                                        </p:tav>
                                        <p:tav tm="100000">
                                          <p:val>
                                            <p:fltVal val="0"/>
                                          </p:val>
                                        </p:tav>
                                      </p:tavLst>
                                    </p:anim>
                                    <p:anim calcmode="lin" valueType="num">
                                      <p:cBhvr>
                                        <p:cTn id="9" dur="800" decel="100000" fill="hold"/>
                                        <p:tgtEl>
                                          <p:spTgt spid="666627"/>
                                        </p:tgtEl>
                                        <p:attrNameLst>
                                          <p:attrName>ppt_x</p:attrName>
                                        </p:attrNameLst>
                                      </p:cBhvr>
                                      <p:tavLst>
                                        <p:tav tm="0">
                                          <p:val>
                                            <p:strVal val="#ppt_x+0.4"/>
                                          </p:val>
                                        </p:tav>
                                        <p:tav tm="100000">
                                          <p:val>
                                            <p:strVal val="#ppt_x-0.05"/>
                                          </p:val>
                                        </p:tav>
                                      </p:tavLst>
                                    </p:anim>
                                    <p:anim calcmode="lin" valueType="num">
                                      <p:cBhvr>
                                        <p:cTn id="10" dur="800" decel="100000" fill="hold"/>
                                        <p:tgtEl>
                                          <p:spTgt spid="66662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6662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6662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r>
              <a:rPr lang="fr-BE" dirty="0" err="1" smtClean="0">
                <a:latin typeface="Calibri" pitchFamily="34" charset="0"/>
              </a:rPr>
              <a:t>genix</a:t>
            </a:r>
            <a:r>
              <a:rPr lang="fr-BE" dirty="0" smtClean="0">
                <a:latin typeface="Calibri" pitchFamily="34" charset="0"/>
              </a:rPr>
              <a:t> </a:t>
            </a:r>
            <a:r>
              <a:rPr lang="fr-BE" dirty="0" err="1">
                <a:latin typeface="Calibri" pitchFamily="34" charset="0"/>
              </a:rPr>
              <a:t>wordt</a:t>
            </a:r>
            <a:r>
              <a:rPr lang="fr-BE" dirty="0">
                <a:latin typeface="Calibri" pitchFamily="34" charset="0"/>
              </a:rPr>
              <a:t> </a:t>
            </a:r>
            <a:r>
              <a:rPr lang="fr-BE" dirty="0" err="1" smtClean="0"/>
              <a:t>helios</a:t>
            </a:r>
            <a:endParaRPr lang="nl-NL" dirty="0">
              <a:latin typeface="Calibri" pitchFamily="34" charset="0"/>
            </a:endParaRPr>
          </a:p>
        </p:txBody>
      </p:sp>
      <p:pic>
        <p:nvPicPr>
          <p:cNvPr id="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820" y="1683874"/>
            <a:ext cx="6516713" cy="4479859"/>
          </a:xfrm>
          <a:prstGeom prst="rect">
            <a:avLst/>
          </a:prstGeom>
          <a:noFill/>
          <a:ln w="9525">
            <a:solidFill>
              <a:schemeClr val="tx1"/>
            </a:solidFill>
            <a:miter lim="800000"/>
            <a:headEnd/>
            <a:tailEnd/>
          </a:ln>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4285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4" name="Rectangle 4"/>
          <p:cNvSpPr>
            <a:spLocks noGrp="1" noChangeArrowheads="1"/>
          </p:cNvSpPr>
          <p:nvPr>
            <p:ph type="title"/>
          </p:nvPr>
        </p:nvSpPr>
        <p:spPr/>
        <p:txBody>
          <a:bodyPr/>
          <a:lstStyle/>
          <a:p>
            <a:r>
              <a:rPr lang="fr-BE" dirty="0" err="1" smtClean="0"/>
              <a:t>Wachtwoord</a:t>
            </a:r>
            <a:r>
              <a:rPr lang="fr-BE" dirty="0" smtClean="0">
                <a:latin typeface="Calibri" pitchFamily="34" charset="0"/>
              </a:rPr>
              <a:t> </a:t>
            </a:r>
            <a:r>
              <a:rPr lang="fr-BE" dirty="0" err="1">
                <a:latin typeface="Calibri" pitchFamily="34" charset="0"/>
              </a:rPr>
              <a:t>wijzigen</a:t>
            </a:r>
            <a:endParaRPr lang="nl-NL" dirty="0">
              <a:latin typeface="Calibri" pitchFamily="34" charset="0"/>
            </a:endParaRPr>
          </a:p>
        </p:txBody>
      </p:sp>
      <p:sp>
        <p:nvSpPr>
          <p:cNvPr id="552966" name="Rectangle 6"/>
          <p:cNvSpPr>
            <a:spLocks noChangeArrowheads="1"/>
          </p:cNvSpPr>
          <p:nvPr/>
        </p:nvSpPr>
        <p:spPr bwMode="auto">
          <a:xfrm>
            <a:off x="971550" y="1557338"/>
            <a:ext cx="7848600" cy="4824412"/>
          </a:xfrm>
          <a:prstGeom prst="rect">
            <a:avLst/>
          </a:prstGeom>
          <a:noFill/>
          <a:ln w="9525">
            <a:noFill/>
            <a:miter lim="800000"/>
            <a:headEnd/>
            <a:tailEnd/>
          </a:ln>
          <a:effectLst/>
        </p:spPr>
        <p:txBody>
          <a:bodyPr/>
          <a:lstStyle/>
          <a:p>
            <a:pPr marL="342900" indent="-342900" algn="l"/>
            <a:r>
              <a:rPr lang="fr-BE" b="0" dirty="0" err="1" smtClean="0">
                <a:latin typeface="Calibri" pitchFamily="34" charset="0"/>
              </a:rPr>
              <a:t>normaalgezien</a:t>
            </a:r>
            <a:r>
              <a:rPr lang="fr-BE" b="0" dirty="0" smtClean="0">
                <a:latin typeface="Calibri" pitchFamily="34" charset="0"/>
              </a:rPr>
              <a:t> </a:t>
            </a:r>
            <a:r>
              <a:rPr lang="fr-BE" b="0" dirty="0" err="1" smtClean="0">
                <a:latin typeface="Calibri" pitchFamily="34" charset="0"/>
              </a:rPr>
              <a:t>gebruik</a:t>
            </a:r>
            <a:r>
              <a:rPr lang="fr-BE" b="0" dirty="0" smtClean="0">
                <a:latin typeface="Calibri" pitchFamily="34" charset="0"/>
              </a:rPr>
              <a:t> je </a:t>
            </a:r>
            <a:r>
              <a:rPr lang="fr-BE" b="0" dirty="0" err="1" smtClean="0">
                <a:latin typeface="Calibri" pitchFamily="34" charset="0"/>
              </a:rPr>
              <a:t>hiervoor</a:t>
            </a:r>
            <a:r>
              <a:rPr lang="fr-BE" b="0" dirty="0" smtClean="0">
                <a:latin typeface="Calibri" pitchFamily="34" charset="0"/>
              </a:rPr>
              <a:t> </a:t>
            </a:r>
            <a:r>
              <a:rPr lang="fr-BE" b="0" dirty="0">
                <a:latin typeface="Calibri" pitchFamily="34" charset="0"/>
              </a:rPr>
              <a:t>commando </a:t>
            </a:r>
            <a:r>
              <a:rPr lang="fr-BE" dirty="0" err="1">
                <a:latin typeface="Courier New" pitchFamily="49" charset="0"/>
                <a:cs typeface="Courier New" pitchFamily="49" charset="0"/>
              </a:rPr>
              <a:t>passwd</a:t>
            </a:r>
            <a:r>
              <a:rPr lang="fr-BE" sz="800" dirty="0">
                <a:latin typeface="Calibri" pitchFamily="34" charset="0"/>
              </a:rPr>
              <a:t/>
            </a:r>
            <a:br>
              <a:rPr lang="fr-BE" sz="800" dirty="0">
                <a:latin typeface="Calibri" pitchFamily="34" charset="0"/>
              </a:rPr>
            </a:br>
            <a:endParaRPr lang="fr-BE" sz="800" dirty="0">
              <a:latin typeface="Calibri" pitchFamily="34" charset="0"/>
            </a:endParaRPr>
          </a:p>
          <a:p>
            <a:pPr marL="342900" indent="-342900" algn="l"/>
            <a:r>
              <a:rPr lang="nl-BE" b="0" dirty="0" smtClean="0">
                <a:latin typeface="Calibri" pitchFamily="34" charset="0"/>
              </a:rPr>
              <a:t>UGent </a:t>
            </a:r>
            <a:r>
              <a:rPr lang="nl-BE" b="0" dirty="0" err="1" smtClean="0">
                <a:latin typeface="Calibri" pitchFamily="34" charset="0"/>
              </a:rPr>
              <a:t>wachtwoorbeleid</a:t>
            </a:r>
            <a:r>
              <a:rPr lang="nl-BE" sz="400" b="0" dirty="0" smtClean="0">
                <a:latin typeface="Calibri" pitchFamily="34" charset="0"/>
              </a:rPr>
              <a:t/>
            </a:r>
            <a:br>
              <a:rPr lang="nl-BE" sz="400" b="0" dirty="0" smtClean="0">
                <a:latin typeface="Calibri" pitchFamily="34" charset="0"/>
              </a:rPr>
            </a:br>
            <a:endParaRPr lang="nl-BE" sz="400" b="0" dirty="0" smtClean="0">
              <a:latin typeface="Calibri" pitchFamily="34" charset="0"/>
            </a:endParaRPr>
          </a:p>
          <a:p>
            <a:pPr marL="742950" lvl="1" indent="-285750" algn="l">
              <a:buFont typeface="Wingdings" pitchFamily="2" charset="2"/>
              <a:buChar char="Ø"/>
            </a:pPr>
            <a:r>
              <a:rPr lang="nl-BE" sz="2000" b="0" dirty="0" smtClean="0">
                <a:latin typeface="Calibri" pitchFamily="34" charset="0"/>
              </a:rPr>
              <a:t>centraal wachtwoord (single </a:t>
            </a:r>
            <a:r>
              <a:rPr lang="nl-BE" sz="2000" b="0" dirty="0" err="1" smtClean="0">
                <a:latin typeface="Calibri" pitchFamily="34" charset="0"/>
              </a:rPr>
              <a:t>sign</a:t>
            </a:r>
            <a:r>
              <a:rPr lang="nl-BE" sz="2000" b="0" dirty="0">
                <a:latin typeface="Calibri" pitchFamily="34" charset="0"/>
              </a:rPr>
              <a:t>-</a:t>
            </a:r>
            <a:r>
              <a:rPr lang="nl-BE" sz="2000" b="0" dirty="0" smtClean="0">
                <a:latin typeface="Calibri" pitchFamily="34" charset="0"/>
              </a:rPr>
              <a:t>on)</a:t>
            </a:r>
          </a:p>
          <a:p>
            <a:pPr marL="1200150" lvl="2" indent="-285750" algn="l">
              <a:buFont typeface="Wingdings" pitchFamily="2" charset="2"/>
              <a:buChar char="§"/>
            </a:pPr>
            <a:r>
              <a:rPr lang="nl-BE" sz="1800" b="0" dirty="0">
                <a:latin typeface="Calibri" pitchFamily="34" charset="0"/>
                <a:hlinkClick r:id="rId2"/>
              </a:rPr>
              <a:t>https://wachtwoord.ugent.be</a:t>
            </a:r>
            <a:endParaRPr lang="nl-BE" sz="400" b="0" dirty="0" smtClean="0">
              <a:latin typeface="Calibri" pitchFamily="34" charset="0"/>
            </a:endParaRPr>
          </a:p>
          <a:p>
            <a:pPr marL="742950" lvl="1" indent="-285750" algn="l">
              <a:buFont typeface="Wingdings" pitchFamily="2" charset="2"/>
              <a:buChar char="Ø"/>
            </a:pPr>
            <a:endParaRPr lang="nl-BE" sz="400" b="0" dirty="0">
              <a:latin typeface="Calibri" pitchFamily="34" charset="0"/>
            </a:endParaRPr>
          </a:p>
          <a:p>
            <a:pPr marL="742950" lvl="1" indent="-285750" algn="l">
              <a:buFont typeface="Wingdings" pitchFamily="2" charset="2"/>
              <a:buChar char="Ø"/>
            </a:pPr>
            <a:r>
              <a:rPr lang="nl-BE" sz="2000" b="0" dirty="0" smtClean="0">
                <a:latin typeface="Calibri" pitchFamily="34" charset="0"/>
              </a:rPr>
              <a:t>restricties bij het kiezen van een wachtwoord</a:t>
            </a:r>
          </a:p>
          <a:p>
            <a:pPr marL="1257300" lvl="2" indent="-342900" algn="l">
              <a:buFont typeface="Wingdings" pitchFamily="2" charset="2"/>
              <a:buChar char="§"/>
            </a:pPr>
            <a:r>
              <a:rPr lang="nl-BE" sz="1800" b="0" dirty="0" smtClean="0">
                <a:latin typeface="Calibri" pitchFamily="34" charset="0"/>
              </a:rPr>
              <a:t>minimaal 8 tekens en maximaal 40 tekens</a:t>
            </a:r>
          </a:p>
          <a:p>
            <a:pPr marL="1257300" lvl="2" indent="-342900" algn="l">
              <a:buFont typeface="Wingdings" pitchFamily="2" charset="2"/>
              <a:buChar char="§"/>
            </a:pPr>
            <a:r>
              <a:rPr lang="nl-BE" sz="1800" b="0" dirty="0" smtClean="0">
                <a:latin typeface="Calibri" pitchFamily="34" charset="0"/>
              </a:rPr>
              <a:t>minstens één cijfer</a:t>
            </a:r>
          </a:p>
          <a:p>
            <a:pPr marL="1257300" lvl="2" indent="-342900" algn="l">
              <a:buFont typeface="Wingdings" pitchFamily="2" charset="2"/>
              <a:buChar char="§"/>
            </a:pPr>
            <a:r>
              <a:rPr lang="nl-BE" sz="1800" b="0" dirty="0" smtClean="0">
                <a:latin typeface="Calibri" pitchFamily="34" charset="0"/>
              </a:rPr>
              <a:t>minstens één speciaal teken of één hoofdletter</a:t>
            </a:r>
          </a:p>
          <a:p>
            <a:pPr marL="1257300" lvl="2" indent="-342900" algn="l">
              <a:buFont typeface="Wingdings" pitchFamily="2" charset="2"/>
              <a:buChar char="§"/>
            </a:pPr>
            <a:r>
              <a:rPr lang="nl-BE" sz="1800" b="0" dirty="0" smtClean="0">
                <a:latin typeface="Calibri" pitchFamily="34" charset="0"/>
              </a:rPr>
              <a:t>moet voldoende verschillen van vorige wachtwoord</a:t>
            </a:r>
          </a:p>
          <a:p>
            <a:pPr marL="1257300" lvl="2" indent="-342900" algn="l">
              <a:buFont typeface="Wingdings" pitchFamily="2" charset="2"/>
              <a:buChar char="§"/>
            </a:pPr>
            <a:r>
              <a:rPr lang="nl-BE" sz="1800" b="0" dirty="0" smtClean="0">
                <a:latin typeface="Calibri" pitchFamily="34" charset="0"/>
              </a:rPr>
              <a:t>mag geen woord uit woordenboek bevatten</a:t>
            </a:r>
          </a:p>
          <a:p>
            <a:pPr marL="1257300" lvl="2" indent="-342900" algn="l">
              <a:buFont typeface="Wingdings" pitchFamily="2" charset="2"/>
              <a:buChar char="§"/>
            </a:pPr>
            <a:r>
              <a:rPr lang="nl-BE" sz="1800" b="0" dirty="0" smtClean="0">
                <a:latin typeface="Calibri" pitchFamily="34" charset="0"/>
              </a:rPr>
              <a:t>…</a:t>
            </a:r>
            <a:endParaRPr lang="nl-BE" sz="1800" b="0" dirty="0">
              <a:latin typeface="Calibri" pitchFamily="34" charset="0"/>
            </a:endParaRPr>
          </a:p>
        </p:txBody>
      </p:sp>
      <p:pic>
        <p:nvPicPr>
          <p:cNvPr id="4" name="Afbeelding 3" descr="login_icon.gif">
            <a:hlinkClick r:id="rId3"/>
          </p:cNvPr>
          <p:cNvPicPr>
            <a:picLocks noChangeAspect="1"/>
          </p:cNvPicPr>
          <p:nvPr/>
        </p:nvPicPr>
        <p:blipFill>
          <a:blip r:embed="rId4" cstate="print">
            <a:clrChange>
              <a:clrFrom>
                <a:srgbClr val="FFFFFF"/>
              </a:clrFrom>
              <a:clrTo>
                <a:srgbClr val="FFFFFF">
                  <a:alpha val="0"/>
                </a:srgbClr>
              </a:clrTo>
            </a:clrChange>
          </a:blip>
          <a:stretch>
            <a:fillRect/>
          </a:stretch>
        </p:blipFill>
        <p:spPr>
          <a:xfrm>
            <a:off x="7236296" y="5191844"/>
            <a:ext cx="1770885" cy="15495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529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29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29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6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296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296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296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296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2966">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296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6" name="Rectangle 4"/>
          <p:cNvSpPr>
            <a:spLocks noGrp="1" noChangeArrowheads="1"/>
          </p:cNvSpPr>
          <p:nvPr>
            <p:ph type="title"/>
          </p:nvPr>
        </p:nvSpPr>
        <p:spPr/>
        <p:txBody>
          <a:bodyPr/>
          <a:lstStyle/>
          <a:p>
            <a:r>
              <a:rPr lang="fr-BE" dirty="0" err="1">
                <a:latin typeface="Calibri" pitchFamily="34" charset="0"/>
              </a:rPr>
              <a:t>Uitloggen</a:t>
            </a:r>
            <a:endParaRPr lang="nl-NL" dirty="0">
              <a:latin typeface="Calibri" pitchFamily="34" charset="0"/>
            </a:endParaRPr>
          </a:p>
        </p:txBody>
      </p:sp>
      <p:sp>
        <p:nvSpPr>
          <p:cNvPr id="556037" name="Rectangle 5"/>
          <p:cNvSpPr>
            <a:spLocks noChangeArrowheads="1"/>
          </p:cNvSpPr>
          <p:nvPr/>
        </p:nvSpPr>
        <p:spPr bwMode="auto">
          <a:xfrm>
            <a:off x="971550" y="1557338"/>
            <a:ext cx="7848600" cy="1943670"/>
          </a:xfrm>
          <a:prstGeom prst="rect">
            <a:avLst/>
          </a:prstGeom>
          <a:noFill/>
          <a:ln w="9525">
            <a:noFill/>
            <a:miter lim="800000"/>
            <a:headEnd/>
            <a:tailEnd/>
          </a:ln>
          <a:effectLst/>
        </p:spPr>
        <p:txBody>
          <a:bodyPr/>
          <a:lstStyle/>
          <a:p>
            <a:pPr marL="342900" indent="-342900" algn="l"/>
            <a:r>
              <a:rPr lang="fr-BE" b="0" dirty="0" err="1">
                <a:latin typeface="Calibri" pitchFamily="34" charset="0"/>
              </a:rPr>
              <a:t>voer</a:t>
            </a:r>
            <a:r>
              <a:rPr lang="fr-BE" b="0" dirty="0">
                <a:latin typeface="Calibri" pitchFamily="34" charset="0"/>
              </a:rPr>
              <a:t> </a:t>
            </a:r>
            <a:r>
              <a:rPr lang="fr-BE" b="0" dirty="0" err="1">
                <a:latin typeface="Calibri" pitchFamily="34" charset="0"/>
              </a:rPr>
              <a:t>één</a:t>
            </a:r>
            <a:r>
              <a:rPr lang="fr-BE" b="0" dirty="0">
                <a:latin typeface="Calibri" pitchFamily="34" charset="0"/>
              </a:rPr>
              <a:t> van </a:t>
            </a:r>
            <a:r>
              <a:rPr lang="fr-BE" b="0" dirty="0" err="1">
                <a:latin typeface="Calibri" pitchFamily="34" charset="0"/>
              </a:rPr>
              <a:t>volgende</a:t>
            </a:r>
            <a:r>
              <a:rPr lang="fr-BE" b="0" dirty="0">
                <a:latin typeface="Calibri" pitchFamily="34" charset="0"/>
              </a:rPr>
              <a:t> </a:t>
            </a:r>
            <a:r>
              <a:rPr lang="fr-BE" b="0" dirty="0" err="1">
                <a:latin typeface="Calibri" pitchFamily="34" charset="0"/>
              </a:rPr>
              <a:t>acties</a:t>
            </a:r>
            <a:r>
              <a:rPr lang="fr-BE" b="0" dirty="0">
                <a:latin typeface="Calibri" pitchFamily="34" charset="0"/>
              </a:rPr>
              <a:t> </a:t>
            </a:r>
            <a:r>
              <a:rPr lang="fr-BE" b="0" dirty="0" err="1">
                <a:latin typeface="Calibri" pitchFamily="34" charset="0"/>
              </a:rPr>
              <a:t>uit</a:t>
            </a:r>
            <a:r>
              <a:rPr lang="fr-BE" b="0" dirty="0">
                <a:latin typeface="Calibri" pitchFamily="34" charset="0"/>
              </a:rPr>
              <a:t> </a:t>
            </a:r>
            <a:r>
              <a:rPr lang="fr-BE" b="0" dirty="0" err="1">
                <a:latin typeface="Calibri" pitchFamily="34" charset="0"/>
              </a:rPr>
              <a:t>onder</a:t>
            </a:r>
            <a:r>
              <a:rPr lang="fr-BE" b="0" dirty="0">
                <a:latin typeface="Calibri" pitchFamily="34" charset="0"/>
              </a:rPr>
              <a:t> de UNIX prompt</a:t>
            </a:r>
            <a:r>
              <a:rPr lang="fr-BE" sz="800" b="0" dirty="0">
                <a:latin typeface="Calibri" pitchFamily="34" charset="0"/>
              </a:rPr>
              <a:t/>
            </a:r>
            <a:br>
              <a:rPr lang="fr-BE" sz="800" b="0" dirty="0">
                <a:latin typeface="Calibri" pitchFamily="34" charset="0"/>
              </a:rPr>
            </a:br>
            <a:endParaRPr lang="fr-BE" sz="800" b="0" dirty="0">
              <a:latin typeface="Calibri" pitchFamily="34" charset="0"/>
            </a:endParaRPr>
          </a:p>
          <a:p>
            <a:pPr marL="742950" lvl="1" indent="-285750" algn="l">
              <a:buFont typeface="Wingdings" pitchFamily="2" charset="2"/>
              <a:buChar char="Ø"/>
            </a:pPr>
            <a:r>
              <a:rPr lang="nl-BE" sz="2000" b="0" dirty="0">
                <a:latin typeface="Calibri" pitchFamily="34" charset="0"/>
              </a:rPr>
              <a:t>geef commando </a:t>
            </a:r>
            <a:r>
              <a:rPr lang="nl-BE" sz="2000" dirty="0">
                <a:latin typeface="Courier New" pitchFamily="49" charset="0"/>
                <a:cs typeface="Courier New" pitchFamily="49" charset="0"/>
              </a:rPr>
              <a:t>exit</a:t>
            </a:r>
            <a:r>
              <a:rPr lang="nl-BE" sz="2000" b="0" dirty="0">
                <a:latin typeface="Calibri" pitchFamily="34" charset="0"/>
              </a:rPr>
              <a:t> en druk op </a:t>
            </a:r>
            <a:r>
              <a:rPr lang="nl-BE" sz="2000" dirty="0">
                <a:latin typeface="Courier New" pitchFamily="49" charset="0"/>
                <a:cs typeface="Courier New" pitchFamily="49" charset="0"/>
              </a:rPr>
              <a:t>&lt;enter&gt;</a:t>
            </a:r>
          </a:p>
          <a:p>
            <a:pPr marL="742950" lvl="1" indent="-285750" algn="l">
              <a:buFont typeface="Wingdings" pitchFamily="2" charset="2"/>
              <a:buChar char="Ø"/>
            </a:pPr>
            <a:r>
              <a:rPr lang="nl-BE" sz="2000" b="0" dirty="0">
                <a:latin typeface="Calibri" pitchFamily="34" charset="0"/>
              </a:rPr>
              <a:t>geef commando </a:t>
            </a:r>
            <a:r>
              <a:rPr lang="nl-BE" sz="2000" dirty="0" err="1">
                <a:latin typeface="Courier New" pitchFamily="49" charset="0"/>
                <a:cs typeface="Courier New" pitchFamily="49" charset="0"/>
              </a:rPr>
              <a:t>logout</a:t>
            </a:r>
            <a:r>
              <a:rPr lang="nl-BE" sz="2000" b="0" dirty="0">
                <a:latin typeface="Calibri" pitchFamily="34" charset="0"/>
              </a:rPr>
              <a:t> en druk op </a:t>
            </a:r>
            <a:r>
              <a:rPr lang="nl-BE" sz="2000" dirty="0">
                <a:latin typeface="Courier New" pitchFamily="49" charset="0"/>
                <a:cs typeface="Courier New" pitchFamily="49" charset="0"/>
              </a:rPr>
              <a:t>&lt;enter&gt;</a:t>
            </a:r>
          </a:p>
          <a:p>
            <a:pPr marL="742950" lvl="1" indent="-285750" algn="l">
              <a:buFont typeface="Wingdings" pitchFamily="2" charset="2"/>
              <a:buChar char="Ø"/>
            </a:pPr>
            <a:r>
              <a:rPr lang="nl-BE" sz="2000" b="0" dirty="0">
                <a:latin typeface="Calibri" pitchFamily="34" charset="0"/>
              </a:rPr>
              <a:t>druk op </a:t>
            </a:r>
            <a:r>
              <a:rPr lang="nl-BE" sz="2000" dirty="0">
                <a:latin typeface="Courier New" pitchFamily="49" charset="0"/>
                <a:cs typeface="Courier New" pitchFamily="49" charset="0"/>
              </a:rPr>
              <a:t>CTRL+D</a:t>
            </a:r>
            <a:r>
              <a:rPr lang="nl-BE" sz="2000" b="0" dirty="0">
                <a:latin typeface="Calibri" pitchFamily="34" charset="0"/>
              </a:rPr>
              <a:t> (</a:t>
            </a:r>
            <a:r>
              <a:rPr lang="nl-BE" sz="2000" b="0" dirty="0" err="1">
                <a:latin typeface="Calibri" pitchFamily="34" charset="0"/>
              </a:rPr>
              <a:t>end-of-text</a:t>
            </a:r>
            <a:r>
              <a:rPr lang="nl-BE" sz="2000" b="0" dirty="0">
                <a:latin typeface="Calibri" pitchFamily="34" charset="0"/>
              </a:rPr>
              <a:t>, </a:t>
            </a:r>
            <a:r>
              <a:rPr lang="nl-BE" sz="2000" dirty="0">
                <a:latin typeface="Courier New" pitchFamily="49" charset="0"/>
                <a:cs typeface="Courier New" pitchFamily="49" charset="0"/>
              </a:rPr>
              <a:t>&lt;EOT&gt;</a:t>
            </a:r>
            <a:r>
              <a:rPr lang="nl-BE" sz="2000" b="0" dirty="0">
                <a:latin typeface="Calibri" pitchFamily="34" charset="0"/>
              </a:rPr>
              <a:t>)</a:t>
            </a:r>
          </a:p>
        </p:txBody>
      </p:sp>
      <p:pic>
        <p:nvPicPr>
          <p:cNvPr id="5" name="Afbeelding 4" descr="logout.png"/>
          <p:cNvPicPr>
            <a:picLocks noChangeAspect="1"/>
          </p:cNvPicPr>
          <p:nvPr/>
        </p:nvPicPr>
        <p:blipFill>
          <a:blip r:embed="rId2" cstate="print"/>
          <a:stretch>
            <a:fillRect/>
          </a:stretch>
        </p:blipFill>
        <p:spPr>
          <a:xfrm>
            <a:off x="7069448" y="4797152"/>
            <a:ext cx="1950720" cy="1950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560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60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60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60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sz="quarter"/>
          </p:nvPr>
        </p:nvSpPr>
        <p:spPr/>
        <p:txBody>
          <a:bodyPr/>
          <a:lstStyle/>
          <a:p>
            <a:r>
              <a:rPr lang="fr-BE" dirty="0" err="1">
                <a:latin typeface="Calibri" pitchFamily="34" charset="0"/>
              </a:rPr>
              <a:t>Componenten</a:t>
            </a:r>
            <a:r>
              <a:rPr lang="fr-BE" dirty="0">
                <a:latin typeface="Calibri" pitchFamily="34" charset="0"/>
              </a:rPr>
              <a:t> van UNIX</a:t>
            </a:r>
            <a:endParaRPr lang="nl-NL" dirty="0">
              <a:latin typeface="Calibri" pitchFamily="34" charset="0"/>
            </a:endParaRPr>
          </a:p>
        </p:txBody>
      </p:sp>
      <p:graphicFrame>
        <p:nvGraphicFramePr>
          <p:cNvPr id="636931" name="Object 3"/>
          <p:cNvGraphicFramePr>
            <a:graphicFrameLocks noGrp="1" noChangeAspect="1"/>
          </p:cNvGraphicFramePr>
          <p:nvPr>
            <p:ph sz="quarter" idx="1"/>
          </p:nvPr>
        </p:nvGraphicFramePr>
        <p:xfrm>
          <a:off x="1692275" y="1341438"/>
          <a:ext cx="6048375" cy="5365750"/>
        </p:xfrm>
        <a:graphic>
          <a:graphicData uri="http://schemas.openxmlformats.org/presentationml/2006/ole">
            <mc:AlternateContent xmlns:mc="http://schemas.openxmlformats.org/markup-compatibility/2006">
              <mc:Choice xmlns:v="urn:schemas-microsoft-com:vml" Requires="v">
                <p:oleObj spid="_x0000_s637066" name="Image" r:id="rId3" imgW="6984127" imgH="6196825" progId="Photoshop.Image.6">
                  <p:embed/>
                </p:oleObj>
              </mc:Choice>
              <mc:Fallback>
                <p:oleObj name="Image" r:id="rId3" imgW="6984127" imgH="6196825" progId="Photoshop.Image.6">
                  <p:embed/>
                  <p:pic>
                    <p:nvPicPr>
                      <p:cNvPr id="0" name="Picture 3"/>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692275" y="1341438"/>
                        <a:ext cx="6048375" cy="536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6932" name="Object 4"/>
          <p:cNvGraphicFramePr>
            <a:graphicFrameLocks noGrp="1" noChangeAspect="1"/>
          </p:cNvGraphicFramePr>
          <p:nvPr>
            <p:ph sz="quarter" idx="2"/>
          </p:nvPr>
        </p:nvGraphicFramePr>
        <p:xfrm>
          <a:off x="2868613" y="4543425"/>
          <a:ext cx="3702050" cy="431800"/>
        </p:xfrm>
        <a:graphic>
          <a:graphicData uri="http://schemas.openxmlformats.org/presentationml/2006/ole">
            <mc:AlternateContent xmlns:mc="http://schemas.openxmlformats.org/markup-compatibility/2006">
              <mc:Choice xmlns:v="urn:schemas-microsoft-com:vml" Requires="v">
                <p:oleObj spid="_x0000_s637067" name="Image" r:id="rId5" imgW="380818" imgH="431594" progId="Photoshop.Image.6">
                  <p:embed/>
                </p:oleObj>
              </mc:Choice>
              <mc:Fallback>
                <p:oleObj name="Image" r:id="rId5" imgW="380818" imgH="431594" progId="Photoshop.Image.6">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8613" y="4543425"/>
                        <a:ext cx="37020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6933" name="Object 5"/>
          <p:cNvGraphicFramePr>
            <a:graphicFrameLocks noGrp="1" noChangeAspect="1"/>
          </p:cNvGraphicFramePr>
          <p:nvPr>
            <p:ph sz="quarter" idx="3"/>
          </p:nvPr>
        </p:nvGraphicFramePr>
        <p:xfrm>
          <a:off x="2916238" y="3644900"/>
          <a:ext cx="863600" cy="431800"/>
        </p:xfrm>
        <a:graphic>
          <a:graphicData uri="http://schemas.openxmlformats.org/presentationml/2006/ole">
            <mc:AlternateContent xmlns:mc="http://schemas.openxmlformats.org/markup-compatibility/2006">
              <mc:Choice xmlns:v="urn:schemas-microsoft-com:vml" Requires="v">
                <p:oleObj spid="_x0000_s637068" name="Image" r:id="rId7" imgW="380818" imgH="431594" progId="Photoshop.Image.6">
                  <p:embed/>
                </p:oleObj>
              </mc:Choice>
              <mc:Fallback>
                <p:oleObj name="Image" r:id="rId7" imgW="380818" imgH="431594" progId="Photoshop.Image.6">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3644900"/>
                        <a:ext cx="863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6934" name="Object 6"/>
          <p:cNvGraphicFramePr>
            <a:graphicFrameLocks noGrp="1" noChangeAspect="1"/>
          </p:cNvGraphicFramePr>
          <p:nvPr>
            <p:ph sz="quarter" idx="4"/>
          </p:nvPr>
        </p:nvGraphicFramePr>
        <p:xfrm>
          <a:off x="5476875" y="3573463"/>
          <a:ext cx="1152525" cy="544512"/>
        </p:xfrm>
        <a:graphic>
          <a:graphicData uri="http://schemas.openxmlformats.org/presentationml/2006/ole">
            <mc:AlternateContent xmlns:mc="http://schemas.openxmlformats.org/markup-compatibility/2006">
              <mc:Choice xmlns:v="urn:schemas-microsoft-com:vml" Requires="v">
                <p:oleObj spid="_x0000_s637069" name="Image" r:id="rId8" imgW="380818" imgH="431594" progId="Photoshop.Image.6">
                  <p:embed/>
                </p:oleObj>
              </mc:Choice>
              <mc:Fallback>
                <p:oleObj name="Image" r:id="rId8" imgW="380818" imgH="431594" progId="Photoshop.Image.6">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6875" y="3573463"/>
                        <a:ext cx="1152525"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6935" name="Object 7"/>
          <p:cNvGraphicFramePr>
            <a:graphicFrameLocks noChangeAspect="1"/>
          </p:cNvGraphicFramePr>
          <p:nvPr/>
        </p:nvGraphicFramePr>
        <p:xfrm>
          <a:off x="2843213" y="2349500"/>
          <a:ext cx="3744912" cy="431800"/>
        </p:xfrm>
        <a:graphic>
          <a:graphicData uri="http://schemas.openxmlformats.org/presentationml/2006/ole">
            <mc:AlternateContent xmlns:mc="http://schemas.openxmlformats.org/markup-compatibility/2006">
              <mc:Choice xmlns:v="urn:schemas-microsoft-com:vml" Requires="v">
                <p:oleObj spid="_x0000_s637070" name="Image" r:id="rId9" imgW="380818" imgH="431594" progId="Photoshop.Image.6">
                  <p:embed/>
                </p:oleObj>
              </mc:Choice>
              <mc:Fallback>
                <p:oleObj name="Image" r:id="rId9" imgW="380818" imgH="431594" progId="Photoshop.Image.6">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2349500"/>
                        <a:ext cx="3744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6936" name="Rectangle 8"/>
          <p:cNvSpPr>
            <a:spLocks noChangeArrowheads="1"/>
          </p:cNvSpPr>
          <p:nvPr/>
        </p:nvSpPr>
        <p:spPr bwMode="auto">
          <a:xfrm>
            <a:off x="2484438" y="2405063"/>
            <a:ext cx="863600" cy="360362"/>
          </a:xfrm>
          <a:prstGeom prst="rect">
            <a:avLst/>
          </a:prstGeom>
          <a:solidFill>
            <a:schemeClr val="bg1"/>
          </a:solidFill>
          <a:ln w="9525" algn="ctr">
            <a:solidFill>
              <a:schemeClr val="tx1"/>
            </a:solidFill>
            <a:miter lim="800000"/>
            <a:headEnd/>
            <a:tailEnd/>
          </a:ln>
          <a:effectLst/>
        </p:spPr>
        <p:txBody>
          <a:bodyPr wrap="none" anchor="ctr"/>
          <a:lstStyle/>
          <a:p>
            <a:pPr>
              <a:buFontTx/>
              <a:buNone/>
            </a:pPr>
            <a:r>
              <a:rPr lang="fr-BE" b="0" dirty="0" err="1">
                <a:latin typeface="Calibri" pitchFamily="34" charset="0"/>
              </a:rPr>
              <a:t>shell</a:t>
            </a:r>
            <a:endParaRPr lang="nl-NL" b="0" dirty="0">
              <a:latin typeface="Calibri" pitchFamily="34" charset="0"/>
            </a:endParaRPr>
          </a:p>
        </p:txBody>
      </p:sp>
      <p:sp>
        <p:nvSpPr>
          <p:cNvPr id="636937" name="Rectangle 9"/>
          <p:cNvSpPr>
            <a:spLocks noChangeArrowheads="1"/>
          </p:cNvSpPr>
          <p:nvPr/>
        </p:nvSpPr>
        <p:spPr bwMode="auto">
          <a:xfrm>
            <a:off x="4276725" y="2413000"/>
            <a:ext cx="863600" cy="360363"/>
          </a:xfrm>
          <a:prstGeom prst="rect">
            <a:avLst/>
          </a:prstGeom>
          <a:solidFill>
            <a:schemeClr val="bg1"/>
          </a:solidFill>
          <a:ln w="9525" algn="ctr">
            <a:solidFill>
              <a:schemeClr val="tx1"/>
            </a:solidFill>
            <a:miter lim="800000"/>
            <a:headEnd/>
            <a:tailEnd/>
          </a:ln>
          <a:effectLst/>
        </p:spPr>
        <p:txBody>
          <a:bodyPr wrap="none" anchor="ctr"/>
          <a:lstStyle/>
          <a:p>
            <a:pPr>
              <a:buFontTx/>
              <a:buNone/>
            </a:pPr>
            <a:r>
              <a:rPr lang="fr-BE" b="0">
                <a:latin typeface="Calibri" pitchFamily="34" charset="0"/>
              </a:rPr>
              <a:t>shell</a:t>
            </a:r>
            <a:endParaRPr lang="nl-NL" b="0">
              <a:latin typeface="Calibri" pitchFamily="34" charset="0"/>
            </a:endParaRPr>
          </a:p>
        </p:txBody>
      </p:sp>
      <p:sp>
        <p:nvSpPr>
          <p:cNvPr id="636938" name="Rectangle 10"/>
          <p:cNvSpPr>
            <a:spLocks noChangeArrowheads="1"/>
          </p:cNvSpPr>
          <p:nvPr/>
        </p:nvSpPr>
        <p:spPr bwMode="auto">
          <a:xfrm>
            <a:off x="6076950" y="2413000"/>
            <a:ext cx="863600" cy="360363"/>
          </a:xfrm>
          <a:prstGeom prst="rect">
            <a:avLst/>
          </a:prstGeom>
          <a:solidFill>
            <a:schemeClr val="bg1"/>
          </a:solidFill>
          <a:ln w="9525" algn="ctr">
            <a:solidFill>
              <a:schemeClr val="tx1"/>
            </a:solidFill>
            <a:miter lim="800000"/>
            <a:headEnd/>
            <a:tailEnd/>
          </a:ln>
          <a:effectLst/>
        </p:spPr>
        <p:txBody>
          <a:bodyPr wrap="none" anchor="ctr"/>
          <a:lstStyle/>
          <a:p>
            <a:pPr>
              <a:buFontTx/>
              <a:buNone/>
            </a:pPr>
            <a:r>
              <a:rPr lang="fr-BE" b="0">
                <a:latin typeface="Calibri" pitchFamily="34" charset="0"/>
              </a:rPr>
              <a:t>shell</a:t>
            </a:r>
            <a:endParaRPr lang="nl-NL" b="0">
              <a:latin typeface="Calibri" pitchFamily="34" charset="0"/>
            </a:endParaRPr>
          </a:p>
        </p:txBody>
      </p:sp>
      <p:sp>
        <p:nvSpPr>
          <p:cNvPr id="636939" name="Rectangle 11"/>
          <p:cNvSpPr>
            <a:spLocks noChangeArrowheads="1"/>
          </p:cNvSpPr>
          <p:nvPr/>
        </p:nvSpPr>
        <p:spPr bwMode="auto">
          <a:xfrm>
            <a:off x="4203700" y="4573588"/>
            <a:ext cx="1087438" cy="360362"/>
          </a:xfrm>
          <a:prstGeom prst="rect">
            <a:avLst/>
          </a:prstGeom>
          <a:solidFill>
            <a:srgbClr val="FFFFFF"/>
          </a:solidFill>
          <a:ln w="9525" algn="ctr">
            <a:solidFill>
              <a:schemeClr val="tx1"/>
            </a:solidFill>
            <a:miter lim="800000"/>
            <a:headEnd/>
            <a:tailEnd/>
          </a:ln>
          <a:effectLst/>
        </p:spPr>
        <p:txBody>
          <a:bodyPr wrap="none" anchor="ctr"/>
          <a:lstStyle/>
          <a:p>
            <a:pPr>
              <a:buFontTx/>
              <a:buNone/>
            </a:pPr>
            <a:r>
              <a:rPr lang="fr-BE" b="0">
                <a:latin typeface="Calibri" pitchFamily="34" charset="0"/>
              </a:rPr>
              <a:t>kernel</a:t>
            </a:r>
            <a:endParaRPr lang="nl-NL" b="0">
              <a:latin typeface="Calibri" pitchFamily="34" charset="0"/>
            </a:endParaRPr>
          </a:p>
        </p:txBody>
      </p:sp>
      <p:sp>
        <p:nvSpPr>
          <p:cNvPr id="636940" name="Text Box 12"/>
          <p:cNvSpPr txBox="1">
            <a:spLocks noChangeArrowheads="1"/>
          </p:cNvSpPr>
          <p:nvPr/>
        </p:nvSpPr>
        <p:spPr bwMode="auto">
          <a:xfrm>
            <a:off x="2752893" y="3573016"/>
            <a:ext cx="1199367" cy="566309"/>
          </a:xfrm>
          <a:prstGeom prst="rect">
            <a:avLst/>
          </a:prstGeom>
          <a:noFill/>
          <a:ln w="9525" algn="ctr">
            <a:noFill/>
            <a:miter lim="800000"/>
            <a:headEnd/>
            <a:tailEnd/>
          </a:ln>
          <a:effectLst/>
        </p:spPr>
        <p:txBody>
          <a:bodyPr wrap="none">
            <a:spAutoFit/>
          </a:bodyPr>
          <a:lstStyle/>
          <a:p>
            <a:pPr>
              <a:buFontTx/>
              <a:buNone/>
            </a:pPr>
            <a:r>
              <a:rPr lang="fr-BE" sz="1400" b="0" dirty="0" err="1">
                <a:latin typeface="Calibri" pitchFamily="34" charset="0"/>
              </a:rPr>
              <a:t>bibliotheken</a:t>
            </a:r>
            <a:endParaRPr lang="fr-BE" sz="1400" b="0" dirty="0">
              <a:latin typeface="Calibri" pitchFamily="34" charset="0"/>
            </a:endParaRPr>
          </a:p>
          <a:p>
            <a:pPr>
              <a:buFontTx/>
              <a:buNone/>
            </a:pPr>
            <a:r>
              <a:rPr lang="fr-BE" sz="1400" b="0" dirty="0" err="1">
                <a:latin typeface="Calibri" pitchFamily="34" charset="0"/>
              </a:rPr>
              <a:t>hulpmiddelen</a:t>
            </a:r>
            <a:endParaRPr lang="nl-NL" sz="1400" b="0" dirty="0">
              <a:latin typeface="Calibri" pitchFamily="34" charset="0"/>
            </a:endParaRPr>
          </a:p>
        </p:txBody>
      </p:sp>
      <p:sp>
        <p:nvSpPr>
          <p:cNvPr id="636941" name="Text Box 13"/>
          <p:cNvSpPr txBox="1">
            <a:spLocks noChangeArrowheads="1"/>
          </p:cNvSpPr>
          <p:nvPr/>
        </p:nvSpPr>
        <p:spPr bwMode="auto">
          <a:xfrm>
            <a:off x="5421313" y="3552825"/>
            <a:ext cx="1154482" cy="566309"/>
          </a:xfrm>
          <a:prstGeom prst="rect">
            <a:avLst/>
          </a:prstGeom>
          <a:noFill/>
          <a:ln w="9525" algn="ctr">
            <a:noFill/>
            <a:miter lim="800000"/>
            <a:headEnd/>
            <a:tailEnd/>
          </a:ln>
          <a:effectLst/>
        </p:spPr>
        <p:txBody>
          <a:bodyPr wrap="none">
            <a:spAutoFit/>
          </a:bodyPr>
          <a:lstStyle/>
          <a:p>
            <a:pPr>
              <a:buFontTx/>
              <a:buNone/>
            </a:pPr>
            <a:r>
              <a:rPr lang="fr-BE" sz="1400" b="0">
                <a:latin typeface="Calibri" pitchFamily="34" charset="0"/>
              </a:rPr>
              <a:t>software</a:t>
            </a:r>
          </a:p>
          <a:p>
            <a:pPr>
              <a:buFontTx/>
              <a:buNone/>
            </a:pPr>
            <a:r>
              <a:rPr lang="fr-BE" sz="1400" b="0">
                <a:latin typeface="Calibri" pitchFamily="34" charset="0"/>
              </a:rPr>
              <a:t>toepassingen</a:t>
            </a:r>
            <a:endParaRPr lang="nl-NL" sz="1400" b="0">
              <a:latin typeface="Calibri" pitchFamily="34" charset="0"/>
            </a:endParaRPr>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8" name="Rectangle 4"/>
          <p:cNvSpPr>
            <a:spLocks noGrp="1" noChangeArrowheads="1"/>
          </p:cNvSpPr>
          <p:nvPr>
            <p:ph type="title" sz="quarter"/>
          </p:nvPr>
        </p:nvSpPr>
        <p:spPr/>
        <p:txBody>
          <a:bodyPr/>
          <a:lstStyle/>
          <a:p>
            <a:r>
              <a:rPr lang="fr-BE"/>
              <a:t>Componenten van UNIX</a:t>
            </a:r>
            <a:endParaRPr lang="nl-NL"/>
          </a:p>
        </p:txBody>
      </p:sp>
      <p:graphicFrame>
        <p:nvGraphicFramePr>
          <p:cNvPr id="605189" name="Object 5"/>
          <p:cNvGraphicFramePr>
            <a:graphicFrameLocks noGrp="1" noChangeAspect="1"/>
          </p:cNvGraphicFramePr>
          <p:nvPr>
            <p:ph sz="quarter" idx="1"/>
          </p:nvPr>
        </p:nvGraphicFramePr>
        <p:xfrm>
          <a:off x="1692275" y="1341438"/>
          <a:ext cx="6048375" cy="5365750"/>
        </p:xfrm>
        <a:graphic>
          <a:graphicData uri="http://schemas.openxmlformats.org/presentationml/2006/ole">
            <mc:AlternateContent xmlns:mc="http://schemas.openxmlformats.org/markup-compatibility/2006">
              <mc:Choice xmlns:v="urn:schemas-microsoft-com:vml" Requires="v">
                <p:oleObj spid="_x0000_s605330" name="Image" r:id="rId3" imgW="6984127" imgH="6196825" progId="Photoshop.Image.6">
                  <p:embed/>
                </p:oleObj>
              </mc:Choice>
              <mc:Fallback>
                <p:oleObj name="Image" r:id="rId3" imgW="6984127" imgH="6196825" progId="Photoshop.Image.6">
                  <p:embed/>
                  <p:pic>
                    <p:nvPicPr>
                      <p:cNvPr id="0" name="Picture 5"/>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692275" y="1341438"/>
                        <a:ext cx="6048375" cy="536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193" name="Object 9"/>
          <p:cNvGraphicFramePr>
            <a:graphicFrameLocks noGrp="1" noChangeAspect="1"/>
          </p:cNvGraphicFramePr>
          <p:nvPr>
            <p:ph sz="quarter" idx="2"/>
          </p:nvPr>
        </p:nvGraphicFramePr>
        <p:xfrm>
          <a:off x="2868613" y="4543425"/>
          <a:ext cx="3702050" cy="431800"/>
        </p:xfrm>
        <a:graphic>
          <a:graphicData uri="http://schemas.openxmlformats.org/presentationml/2006/ole">
            <mc:AlternateContent xmlns:mc="http://schemas.openxmlformats.org/markup-compatibility/2006">
              <mc:Choice xmlns:v="urn:schemas-microsoft-com:vml" Requires="v">
                <p:oleObj spid="_x0000_s605331" name="Image" r:id="rId5" imgW="380818" imgH="431594" progId="Photoshop.Image.6">
                  <p:embed/>
                </p:oleObj>
              </mc:Choice>
              <mc:Fallback>
                <p:oleObj name="Image" r:id="rId5" imgW="380818" imgH="431594" progId="Photoshop.Image.6">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8613" y="4543425"/>
                        <a:ext cx="37020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195" name="Object 11"/>
          <p:cNvGraphicFramePr>
            <a:graphicFrameLocks noGrp="1" noChangeAspect="1"/>
          </p:cNvGraphicFramePr>
          <p:nvPr>
            <p:ph sz="quarter" idx="3"/>
          </p:nvPr>
        </p:nvGraphicFramePr>
        <p:xfrm>
          <a:off x="2916238" y="3644900"/>
          <a:ext cx="863600" cy="431800"/>
        </p:xfrm>
        <a:graphic>
          <a:graphicData uri="http://schemas.openxmlformats.org/presentationml/2006/ole">
            <mc:AlternateContent xmlns:mc="http://schemas.openxmlformats.org/markup-compatibility/2006">
              <mc:Choice xmlns:v="urn:schemas-microsoft-com:vml" Requires="v">
                <p:oleObj spid="_x0000_s605332" name="Image" r:id="rId7" imgW="380818" imgH="431594" progId="Photoshop.Image.6">
                  <p:embed/>
                </p:oleObj>
              </mc:Choice>
              <mc:Fallback>
                <p:oleObj name="Image" r:id="rId7" imgW="380818" imgH="431594" progId="Photoshop.Image.6">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3644900"/>
                        <a:ext cx="863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197" name="Object 13"/>
          <p:cNvGraphicFramePr>
            <a:graphicFrameLocks noGrp="1" noChangeAspect="1"/>
          </p:cNvGraphicFramePr>
          <p:nvPr>
            <p:ph sz="quarter" idx="4"/>
          </p:nvPr>
        </p:nvGraphicFramePr>
        <p:xfrm>
          <a:off x="5476875" y="3573463"/>
          <a:ext cx="1152525" cy="544512"/>
        </p:xfrm>
        <a:graphic>
          <a:graphicData uri="http://schemas.openxmlformats.org/presentationml/2006/ole">
            <mc:AlternateContent xmlns:mc="http://schemas.openxmlformats.org/markup-compatibility/2006">
              <mc:Choice xmlns:v="urn:schemas-microsoft-com:vml" Requires="v">
                <p:oleObj spid="_x0000_s605333" name="Image" r:id="rId8" imgW="380818" imgH="431594" progId="Photoshop.Image.6">
                  <p:embed/>
                </p:oleObj>
              </mc:Choice>
              <mc:Fallback>
                <p:oleObj name="Image" r:id="rId8" imgW="380818" imgH="431594" progId="Photoshop.Image.6">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6875" y="3573463"/>
                        <a:ext cx="1152525"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199" name="Object 15"/>
          <p:cNvGraphicFramePr>
            <a:graphicFrameLocks noChangeAspect="1"/>
          </p:cNvGraphicFramePr>
          <p:nvPr/>
        </p:nvGraphicFramePr>
        <p:xfrm>
          <a:off x="2843213" y="2349500"/>
          <a:ext cx="3744912" cy="431800"/>
        </p:xfrm>
        <a:graphic>
          <a:graphicData uri="http://schemas.openxmlformats.org/presentationml/2006/ole">
            <mc:AlternateContent xmlns:mc="http://schemas.openxmlformats.org/markup-compatibility/2006">
              <mc:Choice xmlns:v="urn:schemas-microsoft-com:vml" Requires="v">
                <p:oleObj spid="_x0000_s605334" name="Image" r:id="rId9" imgW="380818" imgH="431594" progId="Photoshop.Image.6">
                  <p:embed/>
                </p:oleObj>
              </mc:Choice>
              <mc:Fallback>
                <p:oleObj name="Image" r:id="rId9" imgW="380818" imgH="431594" progId="Photoshop.Image.6">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2349500"/>
                        <a:ext cx="3744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5201" name="Rectangle 17"/>
          <p:cNvSpPr>
            <a:spLocks noChangeArrowheads="1"/>
          </p:cNvSpPr>
          <p:nvPr/>
        </p:nvSpPr>
        <p:spPr bwMode="auto">
          <a:xfrm>
            <a:off x="2484438" y="2405063"/>
            <a:ext cx="863600" cy="360362"/>
          </a:xfrm>
          <a:prstGeom prst="rect">
            <a:avLst/>
          </a:prstGeom>
          <a:solidFill>
            <a:srgbClr val="FFFF99"/>
          </a:solidFill>
          <a:ln w="9525" algn="ctr">
            <a:solidFill>
              <a:schemeClr val="tx1"/>
            </a:solidFill>
            <a:miter lim="800000"/>
            <a:headEnd/>
            <a:tailEnd/>
          </a:ln>
          <a:effectLst/>
        </p:spPr>
        <p:txBody>
          <a:bodyPr wrap="none" anchor="ctr"/>
          <a:lstStyle/>
          <a:p>
            <a:pPr>
              <a:buFontTx/>
              <a:buNone/>
            </a:pPr>
            <a:r>
              <a:rPr lang="fr-BE" b="0" dirty="0" err="1">
                <a:latin typeface="Calibri" pitchFamily="34" charset="0"/>
              </a:rPr>
              <a:t>shell</a:t>
            </a:r>
            <a:endParaRPr lang="nl-NL" b="0" dirty="0">
              <a:latin typeface="Calibri" pitchFamily="34" charset="0"/>
            </a:endParaRPr>
          </a:p>
        </p:txBody>
      </p:sp>
      <p:sp>
        <p:nvSpPr>
          <p:cNvPr id="605203" name="Rectangle 19"/>
          <p:cNvSpPr>
            <a:spLocks noChangeArrowheads="1"/>
          </p:cNvSpPr>
          <p:nvPr/>
        </p:nvSpPr>
        <p:spPr bwMode="auto">
          <a:xfrm>
            <a:off x="4276725" y="2413000"/>
            <a:ext cx="863600" cy="360363"/>
          </a:xfrm>
          <a:prstGeom prst="rect">
            <a:avLst/>
          </a:prstGeom>
          <a:solidFill>
            <a:srgbClr val="FFFF99"/>
          </a:solidFill>
          <a:ln w="9525" algn="ctr">
            <a:solidFill>
              <a:schemeClr val="tx1"/>
            </a:solidFill>
            <a:miter lim="800000"/>
            <a:headEnd/>
            <a:tailEnd/>
          </a:ln>
          <a:effectLst/>
        </p:spPr>
        <p:txBody>
          <a:bodyPr wrap="none" anchor="ctr"/>
          <a:lstStyle/>
          <a:p>
            <a:pPr>
              <a:buFontTx/>
              <a:buNone/>
            </a:pPr>
            <a:r>
              <a:rPr lang="fr-BE" b="0">
                <a:latin typeface="Calibri" pitchFamily="34" charset="0"/>
              </a:rPr>
              <a:t>shell</a:t>
            </a:r>
            <a:endParaRPr lang="nl-NL" b="0">
              <a:latin typeface="Calibri" pitchFamily="34" charset="0"/>
            </a:endParaRPr>
          </a:p>
        </p:txBody>
      </p:sp>
      <p:sp>
        <p:nvSpPr>
          <p:cNvPr id="605204" name="Rectangle 20"/>
          <p:cNvSpPr>
            <a:spLocks noChangeArrowheads="1"/>
          </p:cNvSpPr>
          <p:nvPr/>
        </p:nvSpPr>
        <p:spPr bwMode="auto">
          <a:xfrm>
            <a:off x="6076950" y="2413000"/>
            <a:ext cx="863600" cy="360363"/>
          </a:xfrm>
          <a:prstGeom prst="rect">
            <a:avLst/>
          </a:prstGeom>
          <a:solidFill>
            <a:srgbClr val="FFFF99"/>
          </a:solidFill>
          <a:ln w="9525" algn="ctr">
            <a:solidFill>
              <a:schemeClr val="tx1"/>
            </a:solidFill>
            <a:miter lim="800000"/>
            <a:headEnd/>
            <a:tailEnd/>
          </a:ln>
          <a:effectLst/>
        </p:spPr>
        <p:txBody>
          <a:bodyPr wrap="none" anchor="ctr"/>
          <a:lstStyle/>
          <a:p>
            <a:pPr>
              <a:buFontTx/>
              <a:buNone/>
            </a:pPr>
            <a:r>
              <a:rPr lang="fr-BE" b="0">
                <a:latin typeface="Calibri" pitchFamily="34" charset="0"/>
              </a:rPr>
              <a:t>shell</a:t>
            </a:r>
            <a:endParaRPr lang="nl-NL" b="0">
              <a:latin typeface="Calibri" pitchFamily="34" charset="0"/>
            </a:endParaRPr>
          </a:p>
        </p:txBody>
      </p:sp>
      <p:sp>
        <p:nvSpPr>
          <p:cNvPr id="605205" name="Rectangle 21"/>
          <p:cNvSpPr>
            <a:spLocks noChangeArrowheads="1"/>
          </p:cNvSpPr>
          <p:nvPr/>
        </p:nvSpPr>
        <p:spPr bwMode="auto">
          <a:xfrm>
            <a:off x="4203700" y="4573588"/>
            <a:ext cx="1087438" cy="360362"/>
          </a:xfrm>
          <a:prstGeom prst="rect">
            <a:avLst/>
          </a:prstGeom>
          <a:solidFill>
            <a:srgbClr val="FFFFFF"/>
          </a:solidFill>
          <a:ln w="9525" algn="ctr">
            <a:solidFill>
              <a:schemeClr val="tx1"/>
            </a:solidFill>
            <a:miter lim="800000"/>
            <a:headEnd/>
            <a:tailEnd/>
          </a:ln>
          <a:effectLst/>
        </p:spPr>
        <p:txBody>
          <a:bodyPr wrap="none" anchor="ctr"/>
          <a:lstStyle/>
          <a:p>
            <a:pPr>
              <a:buFontTx/>
              <a:buNone/>
            </a:pPr>
            <a:r>
              <a:rPr lang="fr-BE" b="0">
                <a:latin typeface="Calibri" pitchFamily="34" charset="0"/>
              </a:rPr>
              <a:t>kernel</a:t>
            </a:r>
            <a:endParaRPr lang="nl-NL" b="0">
              <a:latin typeface="Calibri" pitchFamily="34" charset="0"/>
            </a:endParaRPr>
          </a:p>
        </p:txBody>
      </p:sp>
      <p:sp>
        <p:nvSpPr>
          <p:cNvPr id="605207" name="Text Box 23"/>
          <p:cNvSpPr txBox="1">
            <a:spLocks noChangeArrowheads="1"/>
          </p:cNvSpPr>
          <p:nvPr/>
        </p:nvSpPr>
        <p:spPr bwMode="auto">
          <a:xfrm>
            <a:off x="5421313" y="3552825"/>
            <a:ext cx="1154482" cy="566309"/>
          </a:xfrm>
          <a:prstGeom prst="rect">
            <a:avLst/>
          </a:prstGeom>
          <a:noFill/>
          <a:ln w="9525" algn="ctr">
            <a:noFill/>
            <a:miter lim="800000"/>
            <a:headEnd/>
            <a:tailEnd/>
          </a:ln>
          <a:effectLst/>
        </p:spPr>
        <p:txBody>
          <a:bodyPr wrap="none">
            <a:spAutoFit/>
          </a:bodyPr>
          <a:lstStyle/>
          <a:p>
            <a:pPr>
              <a:buFontTx/>
              <a:buNone/>
            </a:pPr>
            <a:r>
              <a:rPr lang="fr-BE" sz="1400" b="0">
                <a:latin typeface="Calibri" pitchFamily="34" charset="0"/>
              </a:rPr>
              <a:t>software</a:t>
            </a:r>
          </a:p>
          <a:p>
            <a:pPr>
              <a:buFontTx/>
              <a:buNone/>
            </a:pPr>
            <a:r>
              <a:rPr lang="fr-BE" sz="1400" b="0">
                <a:latin typeface="Calibri" pitchFamily="34" charset="0"/>
              </a:rPr>
              <a:t>toepassingen</a:t>
            </a:r>
            <a:endParaRPr lang="nl-NL" sz="1400" b="0">
              <a:latin typeface="Calibri" pitchFamily="34" charset="0"/>
            </a:endParaRPr>
          </a:p>
        </p:txBody>
      </p:sp>
      <p:sp>
        <p:nvSpPr>
          <p:cNvPr id="14" name="Text Box 12"/>
          <p:cNvSpPr txBox="1">
            <a:spLocks noChangeArrowheads="1"/>
          </p:cNvSpPr>
          <p:nvPr/>
        </p:nvSpPr>
        <p:spPr bwMode="auto">
          <a:xfrm>
            <a:off x="2752893" y="3573016"/>
            <a:ext cx="1199367" cy="566309"/>
          </a:xfrm>
          <a:prstGeom prst="rect">
            <a:avLst/>
          </a:prstGeom>
          <a:noFill/>
          <a:ln w="9525" algn="ctr">
            <a:noFill/>
            <a:miter lim="800000"/>
            <a:headEnd/>
            <a:tailEnd/>
          </a:ln>
          <a:effectLst/>
        </p:spPr>
        <p:txBody>
          <a:bodyPr wrap="none">
            <a:spAutoFit/>
          </a:bodyPr>
          <a:lstStyle/>
          <a:p>
            <a:pPr>
              <a:buFontTx/>
              <a:buNone/>
            </a:pPr>
            <a:r>
              <a:rPr lang="fr-BE" sz="1400" b="0" dirty="0" err="1">
                <a:latin typeface="Calibri" pitchFamily="34" charset="0"/>
              </a:rPr>
              <a:t>bibliotheken</a:t>
            </a:r>
            <a:endParaRPr lang="fr-BE" sz="1400" b="0" dirty="0">
              <a:latin typeface="Calibri" pitchFamily="34" charset="0"/>
            </a:endParaRPr>
          </a:p>
          <a:p>
            <a:pPr>
              <a:buFontTx/>
              <a:buNone/>
            </a:pPr>
            <a:r>
              <a:rPr lang="fr-BE" sz="1400" b="0" dirty="0" err="1">
                <a:latin typeface="Calibri" pitchFamily="34" charset="0"/>
              </a:rPr>
              <a:t>hulpmiddelen</a:t>
            </a:r>
            <a:endParaRPr lang="nl-NL" sz="1400" b="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fr-BE" dirty="0">
                <a:latin typeface="Calibri" pitchFamily="34" charset="0"/>
              </a:rPr>
              <a:t>UNIX </a:t>
            </a:r>
            <a:r>
              <a:rPr lang="fr-BE" dirty="0" err="1">
                <a:latin typeface="Calibri" pitchFamily="34" charset="0"/>
              </a:rPr>
              <a:t>shell</a:t>
            </a:r>
            <a:endParaRPr lang="nl-NL" dirty="0">
              <a:latin typeface="Calibri" pitchFamily="34" charset="0"/>
            </a:endParaRPr>
          </a:p>
        </p:txBody>
      </p:sp>
      <p:pic>
        <p:nvPicPr>
          <p:cNvPr id="551940"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588224" y="1158826"/>
            <a:ext cx="2376735" cy="2414190"/>
          </a:xfrm>
          <a:prstGeom prst="rect">
            <a:avLst/>
          </a:prstGeom>
          <a:noFill/>
          <a:ln w="9525" algn="ctr">
            <a:noFill/>
            <a:miter lim="800000"/>
            <a:headEnd/>
            <a:tailEnd/>
          </a:ln>
          <a:effectLst/>
        </p:spPr>
      </p:pic>
      <p:pic>
        <p:nvPicPr>
          <p:cNvPr id="551941"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947988" y="2889250"/>
            <a:ext cx="3784600" cy="3779838"/>
          </a:xfrm>
          <a:prstGeom prst="rect">
            <a:avLst/>
          </a:prstGeom>
          <a:noFill/>
          <a:ln w="9525" algn="ctr">
            <a:noFill/>
            <a:miter lim="800000"/>
            <a:headEnd/>
            <a:tailEnd/>
          </a:ln>
          <a:effectLst/>
        </p:spPr>
      </p:pic>
      <p:sp>
        <p:nvSpPr>
          <p:cNvPr id="551942" name="Rectangle 6"/>
          <p:cNvSpPr>
            <a:spLocks noChangeArrowheads="1"/>
          </p:cNvSpPr>
          <p:nvPr/>
        </p:nvSpPr>
        <p:spPr bwMode="auto">
          <a:xfrm>
            <a:off x="971550" y="1557338"/>
            <a:ext cx="5832698" cy="1511622"/>
          </a:xfrm>
          <a:prstGeom prst="rect">
            <a:avLst/>
          </a:prstGeom>
          <a:noFill/>
          <a:ln w="9525">
            <a:noFill/>
            <a:miter lim="800000"/>
            <a:headEnd/>
            <a:tailEnd/>
          </a:ln>
          <a:effectLst/>
        </p:spPr>
        <p:txBody>
          <a:bodyPr/>
          <a:lstStyle/>
          <a:p>
            <a:pPr marL="342900" indent="-342900" algn="l"/>
            <a:r>
              <a:rPr lang="fr-BE" b="0" dirty="0" err="1">
                <a:latin typeface="Calibri" pitchFamily="34" charset="0"/>
              </a:rPr>
              <a:t>gebruikers</a:t>
            </a:r>
            <a:r>
              <a:rPr lang="fr-BE" b="0" dirty="0">
                <a:latin typeface="Calibri" pitchFamily="34" charset="0"/>
              </a:rPr>
              <a:t> </a:t>
            </a:r>
            <a:r>
              <a:rPr lang="fr-BE" b="0" dirty="0" err="1">
                <a:latin typeface="Calibri" pitchFamily="34" charset="0"/>
              </a:rPr>
              <a:t>interageren</a:t>
            </a:r>
            <a:r>
              <a:rPr lang="fr-BE" b="0" dirty="0">
                <a:latin typeface="Calibri" pitchFamily="34" charset="0"/>
              </a:rPr>
              <a:t> </a:t>
            </a:r>
            <a:r>
              <a:rPr lang="fr-BE" b="0" dirty="0" err="1">
                <a:latin typeface="Calibri" pitchFamily="34" charset="0"/>
              </a:rPr>
              <a:t>nooit</a:t>
            </a:r>
            <a:r>
              <a:rPr lang="fr-BE" b="0" dirty="0">
                <a:latin typeface="Calibri" pitchFamily="34" charset="0"/>
              </a:rPr>
              <a:t> </a:t>
            </a:r>
            <a:r>
              <a:rPr lang="fr-BE" b="0" dirty="0" err="1">
                <a:latin typeface="Calibri" pitchFamily="34" charset="0"/>
              </a:rPr>
              <a:t>rechtstreeks</a:t>
            </a:r>
            <a:r>
              <a:rPr lang="fr-BE" b="0" dirty="0">
                <a:latin typeface="Calibri" pitchFamily="34" charset="0"/>
              </a:rPr>
              <a:t> </a:t>
            </a:r>
            <a:br>
              <a:rPr lang="fr-BE" b="0" dirty="0">
                <a:latin typeface="Calibri" pitchFamily="34" charset="0"/>
              </a:rPr>
            </a:br>
            <a:r>
              <a:rPr lang="fr-BE" b="0" dirty="0">
                <a:latin typeface="Calibri" pitchFamily="34" charset="0"/>
              </a:rPr>
              <a:t>met de UNIX </a:t>
            </a:r>
            <a:r>
              <a:rPr lang="fr-BE" b="0" dirty="0" err="1">
                <a:latin typeface="Calibri" pitchFamily="34" charset="0"/>
              </a:rPr>
              <a:t>kernel</a:t>
            </a:r>
            <a:endParaRPr lang="fr-BE" b="0" dirty="0">
              <a:latin typeface="Calibri" pitchFamily="34" charset="0"/>
            </a:endParaRPr>
          </a:p>
          <a:p>
            <a:pPr marL="342900" indent="-342900" algn="l"/>
            <a:r>
              <a:rPr lang="fr-BE" b="0" dirty="0" err="1">
                <a:latin typeface="Calibri" pitchFamily="34" charset="0"/>
              </a:rPr>
              <a:t>interactie</a:t>
            </a:r>
            <a:r>
              <a:rPr lang="fr-BE" b="0" dirty="0">
                <a:latin typeface="Calibri" pitchFamily="34" charset="0"/>
              </a:rPr>
              <a:t> </a:t>
            </a:r>
            <a:r>
              <a:rPr lang="fr-BE" b="0" dirty="0" err="1">
                <a:latin typeface="Calibri" pitchFamily="34" charset="0"/>
              </a:rPr>
              <a:t>verloopt</a:t>
            </a:r>
            <a:r>
              <a:rPr lang="fr-BE" b="0" dirty="0">
                <a:latin typeface="Calibri" pitchFamily="34" charset="0"/>
              </a:rPr>
              <a:t> </a:t>
            </a:r>
            <a:r>
              <a:rPr lang="fr-BE" b="0" dirty="0" err="1">
                <a:latin typeface="Calibri" pitchFamily="34" charset="0"/>
              </a:rPr>
              <a:t>altijd</a:t>
            </a:r>
            <a:r>
              <a:rPr lang="fr-BE" b="0" dirty="0">
                <a:latin typeface="Calibri" pitchFamily="34" charset="0"/>
              </a:rPr>
              <a:t> via </a:t>
            </a:r>
            <a:r>
              <a:rPr lang="fr-BE" b="0" dirty="0" err="1">
                <a:latin typeface="Calibri" pitchFamily="34" charset="0"/>
              </a:rPr>
              <a:t>een</a:t>
            </a:r>
            <a:r>
              <a:rPr lang="fr-BE" b="0" dirty="0">
                <a:latin typeface="Calibri" pitchFamily="34" charset="0"/>
              </a:rPr>
              <a:t> </a:t>
            </a:r>
            <a:r>
              <a:rPr lang="fr-BE" b="0" dirty="0" err="1">
                <a:latin typeface="Calibri" pitchFamily="34" charset="0"/>
              </a:rPr>
              <a:t>shell</a:t>
            </a:r>
            <a:endParaRPr lang="nl-BE" b="0" dirty="0">
              <a:latin typeface="Calibri" pitchFamily="34" charset="0"/>
            </a:endParaRPr>
          </a:p>
        </p:txBody>
      </p:sp>
      <p:sp>
        <p:nvSpPr>
          <p:cNvPr id="6" name="Rectangle 6"/>
          <p:cNvSpPr>
            <a:spLocks noChangeArrowheads="1"/>
          </p:cNvSpPr>
          <p:nvPr/>
        </p:nvSpPr>
        <p:spPr bwMode="auto">
          <a:xfrm>
            <a:off x="4780466" y="2363740"/>
            <a:ext cx="720080" cy="504056"/>
          </a:xfrm>
          <a:prstGeom prst="rect">
            <a:avLst/>
          </a:prstGeom>
          <a:noFill/>
          <a:ln w="9525">
            <a:noFill/>
            <a:miter lim="800000"/>
            <a:headEnd/>
            <a:tailEnd/>
          </a:ln>
          <a:effectLst/>
        </p:spPr>
        <p:txBody>
          <a:bodyPr/>
          <a:lstStyle/>
          <a:p>
            <a:pPr marL="342900" indent="-342900" algn="l">
              <a:buNone/>
            </a:pPr>
            <a:r>
              <a:rPr lang="fr-BE" dirty="0" err="1">
                <a:solidFill>
                  <a:srgbClr val="3333CC"/>
                </a:solidFill>
                <a:latin typeface="Calibri" pitchFamily="34" charset="0"/>
              </a:rPr>
              <a:t>een</a:t>
            </a:r>
            <a:endParaRPr lang="nl-BE" dirty="0">
              <a:solidFill>
                <a:srgbClr val="3333CC"/>
              </a:solidFill>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519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194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551941"/>
                                        </p:tgtEl>
                                        <p:attrNameLst>
                                          <p:attrName>style.visibility</p:attrName>
                                        </p:attrNameLst>
                                      </p:cBhvr>
                                      <p:to>
                                        <p:strVal val="visible"/>
                                      </p:to>
                                    </p:set>
                                    <p:animEffect transition="in" filter="fade">
                                      <p:cBhvr>
                                        <p:cTn id="14" dur="2000"/>
                                        <p:tgtEl>
                                          <p:spTgt spid="55194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42" grpId="0" uiExpand="1" build="p"/>
      <p:bldP spid="6" grpI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hthoek 165"/>
          <p:cNvSpPr/>
          <p:nvPr/>
        </p:nvSpPr>
        <p:spPr bwMode="auto">
          <a:xfrm>
            <a:off x="0" y="0"/>
            <a:ext cx="9144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rgbClr val="F9BD0D"/>
              </a:buClr>
              <a:buSzTx/>
              <a:buFontTx/>
              <a:buChar char="•"/>
              <a:tabLst/>
            </a:pPr>
            <a:endParaRPr kumimoji="0" lang="nl-NL" sz="2400" b="0" i="0" u="none" strike="noStrike" cap="none" normalizeH="0" baseline="0">
              <a:ln>
                <a:noFill/>
              </a:ln>
              <a:solidFill>
                <a:schemeClr val="tx1"/>
              </a:solidFill>
              <a:effectLst/>
              <a:latin typeface="Arial" charset="0"/>
            </a:endParaRPr>
          </a:p>
        </p:txBody>
      </p:sp>
      <p:cxnSp>
        <p:nvCxnSpPr>
          <p:cNvPr id="101" name="Rechte verbindingslijn 100"/>
          <p:cNvCxnSpPr/>
          <p:nvPr/>
        </p:nvCxnSpPr>
        <p:spPr>
          <a:xfrm rot="5400000">
            <a:off x="5188349"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rot="5400000">
            <a:off x="-2155479"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rot="5400000">
            <a:off x="-1487858"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Rechte verbindingslijn 10"/>
          <p:cNvCxnSpPr/>
          <p:nvPr/>
        </p:nvCxnSpPr>
        <p:spPr>
          <a:xfrm rot="5400000">
            <a:off x="-820237"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rot="5400000">
            <a:off x="-152616"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rot="5400000">
            <a:off x="515005"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rot="5400000">
            <a:off x="1182626"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Rechte verbindingslijn 14"/>
          <p:cNvCxnSpPr/>
          <p:nvPr/>
        </p:nvCxnSpPr>
        <p:spPr>
          <a:xfrm rot="5400000">
            <a:off x="1850247"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Rechte verbindingslijn 15"/>
          <p:cNvCxnSpPr/>
          <p:nvPr/>
        </p:nvCxnSpPr>
        <p:spPr>
          <a:xfrm rot="5400000">
            <a:off x="2517868"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rot="5400000">
            <a:off x="3185489"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rot="5400000">
            <a:off x="3853110"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rot="5400000">
            <a:off x="4520731" y="3480145"/>
            <a:ext cx="655200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0" name="Rechthoek 159"/>
          <p:cNvSpPr/>
          <p:nvPr/>
        </p:nvSpPr>
        <p:spPr>
          <a:xfrm>
            <a:off x="6094" y="2916289"/>
            <a:ext cx="9117500" cy="1620000"/>
          </a:xfrm>
          <a:prstGeom prst="rect">
            <a:avLst/>
          </a:prstGeom>
          <a:solidFill>
            <a:srgbClr val="FFFF00">
              <a:alpha val="85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nl-NL">
              <a:latin typeface="Calibri" pitchFamily="34" charset="0"/>
            </a:endParaRPr>
          </a:p>
        </p:txBody>
      </p:sp>
      <p:sp>
        <p:nvSpPr>
          <p:cNvPr id="158" name="Rechthoek 157"/>
          <p:cNvSpPr/>
          <p:nvPr/>
        </p:nvSpPr>
        <p:spPr>
          <a:xfrm>
            <a:off x="8166" y="737430"/>
            <a:ext cx="9117500" cy="1620000"/>
          </a:xfrm>
          <a:prstGeom prst="rect">
            <a:avLst/>
          </a:prstGeom>
          <a:solidFill>
            <a:srgbClr val="FFFF00">
              <a:alpha val="85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nl-NL">
              <a:latin typeface="Calibri" pitchFamily="34" charset="0"/>
            </a:endParaRPr>
          </a:p>
        </p:txBody>
      </p:sp>
      <p:sp>
        <p:nvSpPr>
          <p:cNvPr id="161" name="Tekstvak 160"/>
          <p:cNvSpPr txBox="1"/>
          <p:nvPr/>
        </p:nvSpPr>
        <p:spPr>
          <a:xfrm rot="16200000">
            <a:off x="-284294" y="3587790"/>
            <a:ext cx="981359" cy="276999"/>
          </a:xfrm>
          <a:prstGeom prst="rect">
            <a:avLst/>
          </a:prstGeom>
          <a:noFill/>
        </p:spPr>
        <p:txBody>
          <a:bodyPr wrap="none" rtlCol="0">
            <a:spAutoFit/>
          </a:bodyPr>
          <a:lstStyle/>
          <a:p>
            <a:pPr>
              <a:buNone/>
            </a:pPr>
            <a:r>
              <a:rPr lang="fr-BE" sz="1200" dirty="0" err="1" smtClean="0">
                <a:latin typeface="Calibri" pitchFamily="34" charset="0"/>
              </a:rPr>
              <a:t>hoorcolleges</a:t>
            </a:r>
            <a:endParaRPr lang="nl-NL" sz="1200" dirty="0">
              <a:latin typeface="Calibri" pitchFamily="34" charset="0"/>
            </a:endParaRPr>
          </a:p>
        </p:txBody>
      </p:sp>
      <p:sp>
        <p:nvSpPr>
          <p:cNvPr id="146" name="Tekstvak 145"/>
          <p:cNvSpPr txBox="1"/>
          <p:nvPr/>
        </p:nvSpPr>
        <p:spPr>
          <a:xfrm>
            <a:off x="430634"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1</a:t>
            </a:r>
            <a:endParaRPr lang="nl-NL" sz="1000" b="1" dirty="0">
              <a:solidFill>
                <a:schemeClr val="bg1"/>
              </a:solidFill>
              <a:latin typeface="Calibri" pitchFamily="34" charset="0"/>
            </a:endParaRPr>
          </a:p>
        </p:txBody>
      </p:sp>
      <p:sp>
        <p:nvSpPr>
          <p:cNvPr id="147" name="Tekstvak 146"/>
          <p:cNvSpPr txBox="1"/>
          <p:nvPr/>
        </p:nvSpPr>
        <p:spPr>
          <a:xfrm>
            <a:off x="1096197"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2</a:t>
            </a:r>
            <a:endParaRPr lang="nl-NL" sz="1000" b="1" dirty="0">
              <a:solidFill>
                <a:schemeClr val="bg1"/>
              </a:solidFill>
              <a:latin typeface="Calibri" pitchFamily="34" charset="0"/>
            </a:endParaRPr>
          </a:p>
        </p:txBody>
      </p:sp>
      <p:sp>
        <p:nvSpPr>
          <p:cNvPr id="148" name="Tekstvak 147"/>
          <p:cNvSpPr txBox="1"/>
          <p:nvPr/>
        </p:nvSpPr>
        <p:spPr>
          <a:xfrm>
            <a:off x="1764209"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3</a:t>
            </a:r>
            <a:endParaRPr lang="nl-NL" sz="1000" b="1" dirty="0">
              <a:solidFill>
                <a:schemeClr val="bg1"/>
              </a:solidFill>
              <a:latin typeface="Calibri" pitchFamily="34" charset="0"/>
            </a:endParaRPr>
          </a:p>
        </p:txBody>
      </p:sp>
      <p:sp>
        <p:nvSpPr>
          <p:cNvPr id="149" name="Tekstvak 148"/>
          <p:cNvSpPr txBox="1"/>
          <p:nvPr/>
        </p:nvSpPr>
        <p:spPr>
          <a:xfrm>
            <a:off x="2432221"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4</a:t>
            </a:r>
            <a:endParaRPr lang="nl-NL" sz="1000" b="1" dirty="0">
              <a:solidFill>
                <a:schemeClr val="bg1"/>
              </a:solidFill>
              <a:latin typeface="Calibri" pitchFamily="34" charset="0"/>
            </a:endParaRPr>
          </a:p>
        </p:txBody>
      </p:sp>
      <p:sp>
        <p:nvSpPr>
          <p:cNvPr id="150" name="Tekstvak 149"/>
          <p:cNvSpPr txBox="1"/>
          <p:nvPr/>
        </p:nvSpPr>
        <p:spPr>
          <a:xfrm>
            <a:off x="3100233"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5</a:t>
            </a:r>
            <a:endParaRPr lang="nl-NL" sz="1000" b="1" dirty="0">
              <a:solidFill>
                <a:schemeClr val="bg1"/>
              </a:solidFill>
              <a:latin typeface="Calibri" pitchFamily="34" charset="0"/>
            </a:endParaRPr>
          </a:p>
        </p:txBody>
      </p:sp>
      <p:sp>
        <p:nvSpPr>
          <p:cNvPr id="151" name="Tekstvak 150"/>
          <p:cNvSpPr txBox="1"/>
          <p:nvPr/>
        </p:nvSpPr>
        <p:spPr>
          <a:xfrm>
            <a:off x="3768245"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6</a:t>
            </a:r>
            <a:endParaRPr lang="nl-NL" sz="1000" b="1" dirty="0">
              <a:solidFill>
                <a:schemeClr val="bg1"/>
              </a:solidFill>
              <a:latin typeface="Calibri" pitchFamily="34" charset="0"/>
            </a:endParaRPr>
          </a:p>
        </p:txBody>
      </p:sp>
      <p:sp>
        <p:nvSpPr>
          <p:cNvPr id="152" name="Tekstvak 151"/>
          <p:cNvSpPr txBox="1"/>
          <p:nvPr/>
        </p:nvSpPr>
        <p:spPr>
          <a:xfrm>
            <a:off x="4436257"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7</a:t>
            </a:r>
            <a:endParaRPr lang="nl-NL" sz="1000" b="1" dirty="0">
              <a:solidFill>
                <a:schemeClr val="bg1"/>
              </a:solidFill>
              <a:latin typeface="Calibri" pitchFamily="34" charset="0"/>
            </a:endParaRPr>
          </a:p>
        </p:txBody>
      </p:sp>
      <p:sp>
        <p:nvSpPr>
          <p:cNvPr id="153" name="Tekstvak 152"/>
          <p:cNvSpPr txBox="1"/>
          <p:nvPr/>
        </p:nvSpPr>
        <p:spPr>
          <a:xfrm>
            <a:off x="5104269"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8</a:t>
            </a:r>
            <a:endParaRPr lang="nl-NL" sz="1000" b="1" dirty="0">
              <a:solidFill>
                <a:schemeClr val="bg1"/>
              </a:solidFill>
              <a:latin typeface="Calibri" pitchFamily="34" charset="0"/>
            </a:endParaRPr>
          </a:p>
        </p:txBody>
      </p:sp>
      <p:sp>
        <p:nvSpPr>
          <p:cNvPr id="154" name="Tekstvak 153"/>
          <p:cNvSpPr txBox="1"/>
          <p:nvPr/>
        </p:nvSpPr>
        <p:spPr>
          <a:xfrm>
            <a:off x="5772281"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9</a:t>
            </a:r>
            <a:endParaRPr lang="nl-NL" sz="1000" b="1" dirty="0">
              <a:solidFill>
                <a:schemeClr val="bg1"/>
              </a:solidFill>
              <a:latin typeface="Calibri" pitchFamily="34" charset="0"/>
            </a:endParaRPr>
          </a:p>
        </p:txBody>
      </p:sp>
      <p:sp>
        <p:nvSpPr>
          <p:cNvPr id="155" name="Tekstvak 154"/>
          <p:cNvSpPr txBox="1"/>
          <p:nvPr/>
        </p:nvSpPr>
        <p:spPr>
          <a:xfrm>
            <a:off x="6440293"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10</a:t>
            </a:r>
            <a:endParaRPr lang="nl-NL" sz="1000" b="1" dirty="0">
              <a:solidFill>
                <a:schemeClr val="bg1"/>
              </a:solidFill>
              <a:latin typeface="Calibri" pitchFamily="34" charset="0"/>
            </a:endParaRPr>
          </a:p>
        </p:txBody>
      </p:sp>
      <p:sp>
        <p:nvSpPr>
          <p:cNvPr id="156" name="Tekstvak 155"/>
          <p:cNvSpPr txBox="1"/>
          <p:nvPr/>
        </p:nvSpPr>
        <p:spPr>
          <a:xfrm>
            <a:off x="7108305"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11</a:t>
            </a:r>
            <a:endParaRPr lang="nl-NL" sz="1000" b="1" dirty="0">
              <a:solidFill>
                <a:schemeClr val="bg1"/>
              </a:solidFill>
              <a:latin typeface="Calibri" pitchFamily="34" charset="0"/>
            </a:endParaRPr>
          </a:p>
        </p:txBody>
      </p:sp>
      <p:sp>
        <p:nvSpPr>
          <p:cNvPr id="157" name="Tekstvak 156"/>
          <p:cNvSpPr txBox="1"/>
          <p:nvPr/>
        </p:nvSpPr>
        <p:spPr>
          <a:xfrm>
            <a:off x="7776319" y="238232"/>
            <a:ext cx="718481" cy="246221"/>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week</a:t>
            </a:r>
            <a:r>
              <a:rPr lang="fr-BE" sz="1000" b="1" dirty="0">
                <a:solidFill>
                  <a:schemeClr val="bg1"/>
                </a:solidFill>
                <a:latin typeface="Calibri" pitchFamily="34" charset="0"/>
              </a:rPr>
              <a:t> 12</a:t>
            </a:r>
            <a:endParaRPr lang="nl-NL" sz="1000" b="1" dirty="0">
              <a:solidFill>
                <a:schemeClr val="bg1"/>
              </a:solidFill>
              <a:latin typeface="Calibri" pitchFamily="34" charset="0"/>
            </a:endParaRPr>
          </a:p>
        </p:txBody>
      </p:sp>
      <p:sp>
        <p:nvSpPr>
          <p:cNvPr id="159" name="Tekstvak 158"/>
          <p:cNvSpPr txBox="1"/>
          <p:nvPr/>
        </p:nvSpPr>
        <p:spPr>
          <a:xfrm rot="16200000">
            <a:off x="-301522" y="1408931"/>
            <a:ext cx="1019959" cy="276999"/>
          </a:xfrm>
          <a:prstGeom prst="rect">
            <a:avLst/>
          </a:prstGeom>
          <a:noFill/>
        </p:spPr>
        <p:txBody>
          <a:bodyPr wrap="none" rtlCol="0">
            <a:spAutoFit/>
          </a:bodyPr>
          <a:lstStyle/>
          <a:p>
            <a:pPr>
              <a:buNone/>
            </a:pPr>
            <a:r>
              <a:rPr lang="fr-BE" sz="1200" dirty="0" err="1" smtClean="0">
                <a:latin typeface="Calibri" pitchFamily="34" charset="0"/>
              </a:rPr>
              <a:t>leermateriaal</a:t>
            </a:r>
            <a:endParaRPr lang="nl-NL" sz="1200" dirty="0">
              <a:latin typeface="Calibri" pitchFamily="34" charset="0"/>
            </a:endParaRPr>
          </a:p>
        </p:txBody>
      </p:sp>
      <p:sp>
        <p:nvSpPr>
          <p:cNvPr id="84" name="Rechthoek 83"/>
          <p:cNvSpPr/>
          <p:nvPr/>
        </p:nvSpPr>
        <p:spPr>
          <a:xfrm>
            <a:off x="8132" y="5095148"/>
            <a:ext cx="9117500" cy="1620000"/>
          </a:xfrm>
          <a:prstGeom prst="rect">
            <a:avLst/>
          </a:prstGeom>
          <a:solidFill>
            <a:srgbClr val="FFFF00">
              <a:alpha val="85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nl-NL">
              <a:latin typeface="Calibri" pitchFamily="34" charset="0"/>
            </a:endParaRPr>
          </a:p>
        </p:txBody>
      </p:sp>
      <p:sp>
        <p:nvSpPr>
          <p:cNvPr id="85" name="Tekstvak 84"/>
          <p:cNvSpPr txBox="1"/>
          <p:nvPr/>
        </p:nvSpPr>
        <p:spPr>
          <a:xfrm rot="16200000">
            <a:off x="-288120" y="5749443"/>
            <a:ext cx="993092" cy="276999"/>
          </a:xfrm>
          <a:prstGeom prst="rect">
            <a:avLst/>
          </a:prstGeom>
          <a:noFill/>
        </p:spPr>
        <p:txBody>
          <a:bodyPr wrap="none" rtlCol="0">
            <a:spAutoFit/>
          </a:bodyPr>
          <a:lstStyle/>
          <a:p>
            <a:pPr>
              <a:buNone/>
            </a:pPr>
            <a:r>
              <a:rPr lang="fr-BE" sz="1200" dirty="0" err="1" smtClean="0">
                <a:latin typeface="Calibri" pitchFamily="34" charset="0"/>
              </a:rPr>
              <a:t>werkcolleges</a:t>
            </a:r>
            <a:endParaRPr lang="nl-NL" sz="1200" dirty="0">
              <a:latin typeface="Calibri" pitchFamily="34" charset="0"/>
            </a:endParaRPr>
          </a:p>
        </p:txBody>
      </p:sp>
      <p:sp>
        <p:nvSpPr>
          <p:cNvPr id="38" name="Rechthoek 37"/>
          <p:cNvSpPr/>
          <p:nvPr/>
        </p:nvSpPr>
        <p:spPr>
          <a:xfrm rot="16200000">
            <a:off x="4869062" y="5752149"/>
            <a:ext cx="1152000" cy="306000"/>
          </a:xfrm>
          <a:prstGeom prst="rect">
            <a:avLst/>
          </a:prstGeom>
          <a:solidFill>
            <a:srgbClr val="CFFF8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bash</a:t>
            </a:r>
            <a:r>
              <a:rPr lang="fr-BE" sz="1000" b="0" dirty="0">
                <a:solidFill>
                  <a:schemeClr val="tx1"/>
                </a:solidFill>
                <a:latin typeface="Calibri" pitchFamily="34" charset="0"/>
              </a:rPr>
              <a:t> </a:t>
            </a:r>
            <a:r>
              <a:rPr lang="fr-BE" sz="1000" b="0" dirty="0" err="1">
                <a:solidFill>
                  <a:schemeClr val="tx1"/>
                </a:solidFill>
                <a:latin typeface="Calibri" pitchFamily="34" charset="0"/>
              </a:rPr>
              <a:t>shell</a:t>
            </a:r>
            <a:r>
              <a:rPr lang="fr-BE" sz="1000" b="0" dirty="0">
                <a:solidFill>
                  <a:schemeClr val="tx1"/>
                </a:solidFill>
                <a:latin typeface="Calibri" pitchFamily="34" charset="0"/>
              </a:rPr>
              <a:t> </a:t>
            </a:r>
            <a:r>
              <a:rPr lang="fr-BE" sz="1000" b="0" dirty="0" err="1">
                <a:solidFill>
                  <a:schemeClr val="tx1"/>
                </a:solidFill>
                <a:latin typeface="Calibri" pitchFamily="34" charset="0"/>
              </a:rPr>
              <a:t>scripting</a:t>
            </a:r>
            <a:endParaRPr lang="nl-NL" sz="1000" b="0" dirty="0">
              <a:solidFill>
                <a:schemeClr val="tx1"/>
              </a:solidFill>
              <a:latin typeface="Calibri" pitchFamily="34" charset="0"/>
            </a:endParaRPr>
          </a:p>
        </p:txBody>
      </p:sp>
      <p:sp>
        <p:nvSpPr>
          <p:cNvPr id="39" name="Rechthoek 38"/>
          <p:cNvSpPr/>
          <p:nvPr/>
        </p:nvSpPr>
        <p:spPr>
          <a:xfrm rot="16200000">
            <a:off x="5536883" y="5752149"/>
            <a:ext cx="1152000" cy="306000"/>
          </a:xfrm>
          <a:prstGeom prst="rect">
            <a:avLst/>
          </a:prstGeom>
          <a:solidFill>
            <a:srgbClr val="CFFF8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bash</a:t>
            </a:r>
            <a:r>
              <a:rPr lang="fr-BE" sz="1000" b="0" dirty="0">
                <a:solidFill>
                  <a:schemeClr val="tx1"/>
                </a:solidFill>
                <a:latin typeface="Calibri" pitchFamily="34" charset="0"/>
              </a:rPr>
              <a:t> </a:t>
            </a:r>
            <a:r>
              <a:rPr lang="fr-BE" sz="1000" b="0" dirty="0" err="1">
                <a:solidFill>
                  <a:schemeClr val="tx1"/>
                </a:solidFill>
                <a:latin typeface="Calibri" pitchFamily="34" charset="0"/>
              </a:rPr>
              <a:t>shell</a:t>
            </a:r>
            <a:r>
              <a:rPr lang="fr-BE" sz="1000" b="0" dirty="0">
                <a:solidFill>
                  <a:schemeClr val="tx1"/>
                </a:solidFill>
                <a:latin typeface="Calibri" pitchFamily="34" charset="0"/>
              </a:rPr>
              <a:t> </a:t>
            </a:r>
            <a:r>
              <a:rPr lang="fr-BE" sz="1000" b="0" dirty="0" err="1">
                <a:solidFill>
                  <a:schemeClr val="tx1"/>
                </a:solidFill>
                <a:latin typeface="Calibri" pitchFamily="34" charset="0"/>
              </a:rPr>
              <a:t>scripting</a:t>
            </a:r>
            <a:endParaRPr lang="nl-NL" sz="1000" b="0" dirty="0">
              <a:solidFill>
                <a:schemeClr val="tx1"/>
              </a:solidFill>
              <a:latin typeface="Calibri" pitchFamily="34" charset="0"/>
            </a:endParaRPr>
          </a:p>
        </p:txBody>
      </p:sp>
      <p:sp>
        <p:nvSpPr>
          <p:cNvPr id="43" name="Rechthoek 42"/>
          <p:cNvSpPr/>
          <p:nvPr/>
        </p:nvSpPr>
        <p:spPr>
          <a:xfrm rot="16200000">
            <a:off x="8174018" y="5752148"/>
            <a:ext cx="1152000" cy="306000"/>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evaluatie</a:t>
            </a:r>
            <a:endParaRPr lang="nl-NL" sz="1000" b="0" dirty="0">
              <a:solidFill>
                <a:schemeClr val="tx1"/>
              </a:solidFill>
              <a:latin typeface="Calibri" pitchFamily="34" charset="0"/>
            </a:endParaRPr>
          </a:p>
        </p:txBody>
      </p:sp>
      <p:sp>
        <p:nvSpPr>
          <p:cNvPr id="50" name="Rechthoek 49"/>
          <p:cNvSpPr/>
          <p:nvPr/>
        </p:nvSpPr>
        <p:spPr>
          <a:xfrm rot="16200000">
            <a:off x="194315" y="5752148"/>
            <a:ext cx="1152000" cy="306000"/>
          </a:xfrm>
          <a:prstGeom prst="rect">
            <a:avLst/>
          </a:prstGeom>
          <a:solidFill>
            <a:srgbClr val="CFFF8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kennismaking</a:t>
            </a:r>
            <a:r>
              <a:rPr lang="fr-BE" sz="1000" b="0" dirty="0">
                <a:solidFill>
                  <a:schemeClr val="tx1"/>
                </a:solidFill>
                <a:latin typeface="Calibri" pitchFamily="34" charset="0"/>
              </a:rPr>
              <a:t> </a:t>
            </a:r>
            <a:r>
              <a:rPr lang="fr-BE" sz="1000" b="0" dirty="0" err="1">
                <a:solidFill>
                  <a:schemeClr val="tx1"/>
                </a:solidFill>
                <a:latin typeface="Calibri" pitchFamily="34" charset="0"/>
              </a:rPr>
              <a:t>commandolijn</a:t>
            </a:r>
            <a:endParaRPr lang="nl-NL" sz="1000" b="0" dirty="0">
              <a:solidFill>
                <a:schemeClr val="tx1"/>
              </a:solidFill>
              <a:latin typeface="Calibri" pitchFamily="34" charset="0"/>
            </a:endParaRPr>
          </a:p>
        </p:txBody>
      </p:sp>
      <p:sp>
        <p:nvSpPr>
          <p:cNvPr id="51" name="Rechthoek 50"/>
          <p:cNvSpPr/>
          <p:nvPr/>
        </p:nvSpPr>
        <p:spPr>
          <a:xfrm rot="16200000">
            <a:off x="862136" y="5752148"/>
            <a:ext cx="1152000" cy="306000"/>
          </a:xfrm>
          <a:prstGeom prst="rect">
            <a:avLst/>
          </a:prstGeom>
          <a:solidFill>
            <a:srgbClr val="CFFF8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a:solidFill>
                  <a:schemeClr val="tx1"/>
                </a:solidFill>
                <a:latin typeface="Calibri" pitchFamily="34" charset="0"/>
              </a:rPr>
              <a:t>redirection,</a:t>
            </a:r>
            <a:br>
              <a:rPr lang="fr-BE" sz="1000" b="0" dirty="0">
                <a:solidFill>
                  <a:schemeClr val="tx1"/>
                </a:solidFill>
                <a:latin typeface="Calibri" pitchFamily="34" charset="0"/>
              </a:rPr>
            </a:br>
            <a:r>
              <a:rPr lang="fr-BE" sz="1000" b="0" dirty="0">
                <a:solidFill>
                  <a:schemeClr val="tx1"/>
                </a:solidFill>
                <a:latin typeface="Calibri" pitchFamily="34" charset="0"/>
              </a:rPr>
              <a:t>pipes &amp; </a:t>
            </a:r>
            <a:r>
              <a:rPr lang="fr-BE" sz="1000" b="0" dirty="0" err="1">
                <a:solidFill>
                  <a:schemeClr val="tx1"/>
                </a:solidFill>
                <a:latin typeface="Calibri" pitchFamily="34" charset="0"/>
              </a:rPr>
              <a:t>filters</a:t>
            </a:r>
            <a:endParaRPr lang="nl-NL" sz="1000" b="0" dirty="0">
              <a:solidFill>
                <a:schemeClr val="tx1"/>
              </a:solidFill>
              <a:latin typeface="Calibri" pitchFamily="34" charset="0"/>
            </a:endParaRPr>
          </a:p>
        </p:txBody>
      </p:sp>
      <p:sp>
        <p:nvSpPr>
          <p:cNvPr id="52" name="Rechthoek 51"/>
          <p:cNvSpPr/>
          <p:nvPr/>
        </p:nvSpPr>
        <p:spPr>
          <a:xfrm rot="16200000">
            <a:off x="1529957" y="5752148"/>
            <a:ext cx="1152000" cy="306000"/>
          </a:xfrm>
          <a:prstGeom prst="rect">
            <a:avLst/>
          </a:prstGeom>
          <a:solidFill>
            <a:srgbClr val="CFFF8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bestandsbeheer</a:t>
            </a:r>
            <a:endParaRPr lang="nl-NL" sz="1000" b="0" dirty="0">
              <a:solidFill>
                <a:schemeClr val="tx1"/>
              </a:solidFill>
              <a:latin typeface="Calibri" pitchFamily="34" charset="0"/>
            </a:endParaRPr>
          </a:p>
        </p:txBody>
      </p:sp>
      <p:sp>
        <p:nvSpPr>
          <p:cNvPr id="53" name="Rechthoek 52"/>
          <p:cNvSpPr/>
          <p:nvPr/>
        </p:nvSpPr>
        <p:spPr>
          <a:xfrm rot="16200000">
            <a:off x="2197778" y="5752149"/>
            <a:ext cx="1152000" cy="306000"/>
          </a:xfrm>
          <a:prstGeom prst="rect">
            <a:avLst/>
          </a:prstGeom>
          <a:solidFill>
            <a:srgbClr val="CFFF8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automatische</a:t>
            </a:r>
            <a:r>
              <a:rPr lang="fr-BE" sz="1000" b="0" dirty="0">
                <a:solidFill>
                  <a:schemeClr val="tx1"/>
                </a:solidFill>
                <a:latin typeface="Calibri" pitchFamily="34" charset="0"/>
              </a:rPr>
              <a:t/>
            </a:r>
            <a:br>
              <a:rPr lang="fr-BE" sz="1000" b="0" dirty="0">
                <a:solidFill>
                  <a:schemeClr val="tx1"/>
                </a:solidFill>
                <a:latin typeface="Calibri" pitchFamily="34" charset="0"/>
              </a:rPr>
            </a:br>
            <a:r>
              <a:rPr lang="fr-BE" sz="1000" b="0" dirty="0" err="1">
                <a:solidFill>
                  <a:schemeClr val="tx1"/>
                </a:solidFill>
                <a:latin typeface="Calibri" pitchFamily="34" charset="0"/>
              </a:rPr>
              <a:t>tekstmanipulaties</a:t>
            </a:r>
            <a:endParaRPr lang="nl-NL" sz="1000" b="0" dirty="0">
              <a:solidFill>
                <a:schemeClr val="tx1"/>
              </a:solidFill>
              <a:latin typeface="Calibri" pitchFamily="34" charset="0"/>
            </a:endParaRPr>
          </a:p>
        </p:txBody>
      </p:sp>
      <p:sp>
        <p:nvSpPr>
          <p:cNvPr id="54" name="Rechthoek 53"/>
          <p:cNvSpPr/>
          <p:nvPr/>
        </p:nvSpPr>
        <p:spPr>
          <a:xfrm rot="16200000">
            <a:off x="2865599" y="5752149"/>
            <a:ext cx="1152000" cy="306000"/>
          </a:xfrm>
          <a:prstGeom prst="rect">
            <a:avLst/>
          </a:prstGeom>
          <a:solidFill>
            <a:srgbClr val="CFFF8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procesbeheer</a:t>
            </a:r>
            <a:r>
              <a:rPr lang="fr-BE" sz="1000" b="0" dirty="0">
                <a:solidFill>
                  <a:schemeClr val="tx1"/>
                </a:solidFill>
                <a:latin typeface="Calibri" pitchFamily="34" charset="0"/>
              </a:rPr>
              <a:t> </a:t>
            </a:r>
            <a:r>
              <a:rPr lang="fr-BE" sz="1000" b="0" dirty="0" err="1">
                <a:solidFill>
                  <a:schemeClr val="tx1"/>
                </a:solidFill>
                <a:latin typeface="Calibri" pitchFamily="34" charset="0"/>
              </a:rPr>
              <a:t>shell</a:t>
            </a:r>
            <a:r>
              <a:rPr lang="fr-BE" sz="1000" b="0" dirty="0">
                <a:solidFill>
                  <a:schemeClr val="tx1"/>
                </a:solidFill>
                <a:latin typeface="Calibri" pitchFamily="34" charset="0"/>
              </a:rPr>
              <a:t> scripts</a:t>
            </a:r>
            <a:endParaRPr lang="nl-NL" sz="1000" b="0" dirty="0">
              <a:solidFill>
                <a:schemeClr val="tx1"/>
              </a:solidFill>
              <a:latin typeface="Calibri" pitchFamily="34" charset="0"/>
            </a:endParaRPr>
          </a:p>
        </p:txBody>
      </p:sp>
      <p:sp>
        <p:nvSpPr>
          <p:cNvPr id="55" name="Rechthoek 54"/>
          <p:cNvSpPr/>
          <p:nvPr/>
        </p:nvSpPr>
        <p:spPr>
          <a:xfrm rot="16200000">
            <a:off x="3550811" y="5752149"/>
            <a:ext cx="1152000" cy="306000"/>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evaluatie</a:t>
            </a:r>
            <a:endParaRPr lang="nl-NL" sz="1000" b="0" dirty="0">
              <a:solidFill>
                <a:schemeClr val="tx1"/>
              </a:solidFill>
              <a:latin typeface="Calibri" pitchFamily="34" charset="0"/>
            </a:endParaRPr>
          </a:p>
        </p:txBody>
      </p:sp>
      <p:sp>
        <p:nvSpPr>
          <p:cNvPr id="90" name="Rechthoek 89"/>
          <p:cNvSpPr/>
          <p:nvPr/>
        </p:nvSpPr>
        <p:spPr>
          <a:xfrm rot="16200000">
            <a:off x="48079" y="1394431"/>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CH1</a:t>
            </a:r>
            <a:endParaRPr lang="nl-NL" sz="1000" b="0" dirty="0">
              <a:solidFill>
                <a:schemeClr val="tx1"/>
              </a:solidFill>
              <a:latin typeface="Calibri" pitchFamily="34" charset="0"/>
            </a:endParaRPr>
          </a:p>
        </p:txBody>
      </p:sp>
      <p:sp>
        <p:nvSpPr>
          <p:cNvPr id="91" name="Rechthoek 90"/>
          <p:cNvSpPr/>
          <p:nvPr/>
        </p:nvSpPr>
        <p:spPr>
          <a:xfrm rot="16200000">
            <a:off x="712200" y="1394431"/>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CH5</a:t>
            </a:r>
            <a:endParaRPr lang="nl-NL" sz="1000" b="0" dirty="0">
              <a:solidFill>
                <a:schemeClr val="tx1"/>
              </a:solidFill>
              <a:latin typeface="Calibri" pitchFamily="34" charset="0"/>
            </a:endParaRPr>
          </a:p>
        </p:txBody>
      </p:sp>
      <p:sp>
        <p:nvSpPr>
          <p:cNvPr id="92" name="Rechthoek 91"/>
          <p:cNvSpPr/>
          <p:nvPr/>
        </p:nvSpPr>
        <p:spPr>
          <a:xfrm rot="16200000">
            <a:off x="1380020" y="1394430"/>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a:solidFill>
                  <a:schemeClr val="tx1"/>
                </a:solidFill>
                <a:latin typeface="Calibri" pitchFamily="34" charset="0"/>
              </a:rPr>
              <a:t>APP </a:t>
            </a:r>
            <a:r>
              <a:rPr lang="fr-BE" sz="1000" b="0" dirty="0" smtClean="0">
                <a:solidFill>
                  <a:schemeClr val="tx1"/>
                </a:solidFill>
                <a:latin typeface="Calibri" pitchFamily="34" charset="0"/>
              </a:rPr>
              <a:t>A, PART </a:t>
            </a:r>
            <a:r>
              <a:rPr lang="fr-BE" sz="1000" b="0" dirty="0">
                <a:solidFill>
                  <a:schemeClr val="tx1"/>
                </a:solidFill>
                <a:latin typeface="Calibri" pitchFamily="34" charset="0"/>
              </a:rPr>
              <a:t>VI</a:t>
            </a:r>
            <a:endParaRPr lang="nl-NL" sz="1000" b="0" dirty="0">
              <a:solidFill>
                <a:schemeClr val="tx1"/>
              </a:solidFill>
              <a:latin typeface="Calibri" pitchFamily="34" charset="0"/>
            </a:endParaRPr>
          </a:p>
        </p:txBody>
      </p:sp>
      <p:sp>
        <p:nvSpPr>
          <p:cNvPr id="94" name="Rechthoek 93"/>
          <p:cNvSpPr/>
          <p:nvPr/>
        </p:nvSpPr>
        <p:spPr>
          <a:xfrm rot="16200000">
            <a:off x="5389570" y="1394434"/>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CH10</a:t>
            </a:r>
            <a:endParaRPr lang="nl-NL" sz="1000" b="0" dirty="0">
              <a:solidFill>
                <a:schemeClr val="tx1"/>
              </a:solidFill>
              <a:latin typeface="Calibri" pitchFamily="34" charset="0"/>
            </a:endParaRPr>
          </a:p>
        </p:txBody>
      </p:sp>
      <p:sp>
        <p:nvSpPr>
          <p:cNvPr id="95" name="Rechthoek 94"/>
          <p:cNvSpPr/>
          <p:nvPr/>
        </p:nvSpPr>
        <p:spPr>
          <a:xfrm rot="16200000">
            <a:off x="6057390" y="1394434"/>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a:solidFill>
                  <a:schemeClr val="tx1"/>
                </a:solidFill>
                <a:latin typeface="Calibri" pitchFamily="34" charset="0"/>
              </a:rPr>
              <a:t>CH10</a:t>
            </a:r>
            <a:endParaRPr lang="nl-NL" sz="1000" b="0" dirty="0">
              <a:solidFill>
                <a:schemeClr val="tx1"/>
              </a:solidFill>
              <a:latin typeface="Calibri" pitchFamily="34" charset="0"/>
            </a:endParaRPr>
          </a:p>
        </p:txBody>
      </p:sp>
      <p:sp>
        <p:nvSpPr>
          <p:cNvPr id="102" name="Tekstvak 101"/>
          <p:cNvSpPr txBox="1"/>
          <p:nvPr/>
        </p:nvSpPr>
        <p:spPr>
          <a:xfrm>
            <a:off x="8450043" y="161287"/>
            <a:ext cx="718481" cy="400110"/>
          </a:xfrm>
          <a:prstGeom prst="rect">
            <a:avLst/>
          </a:prstGeom>
          <a:noFill/>
        </p:spPr>
        <p:txBody>
          <a:bodyPr wrap="square" rtlCol="0">
            <a:spAutoFit/>
          </a:bodyPr>
          <a:lstStyle/>
          <a:p>
            <a:pPr algn="ctr">
              <a:buNone/>
            </a:pPr>
            <a:r>
              <a:rPr lang="fr-BE" sz="1000" b="1" dirty="0" err="1">
                <a:solidFill>
                  <a:schemeClr val="bg1"/>
                </a:solidFill>
                <a:latin typeface="Calibri" pitchFamily="34" charset="0"/>
              </a:rPr>
              <a:t>inhaal</a:t>
            </a:r>
            <a:r>
              <a:rPr lang="fr-BE" sz="1000" b="1" dirty="0">
                <a:solidFill>
                  <a:schemeClr val="bg1"/>
                </a:solidFill>
                <a:latin typeface="Calibri" pitchFamily="34" charset="0"/>
              </a:rPr>
              <a:t/>
            </a:r>
            <a:br>
              <a:rPr lang="fr-BE" sz="1000" b="1" dirty="0">
                <a:solidFill>
                  <a:schemeClr val="bg1"/>
                </a:solidFill>
                <a:latin typeface="Calibri" pitchFamily="34" charset="0"/>
              </a:rPr>
            </a:br>
            <a:r>
              <a:rPr lang="fr-BE" sz="1000" b="1" dirty="0" err="1">
                <a:solidFill>
                  <a:schemeClr val="bg1"/>
                </a:solidFill>
                <a:latin typeface="Calibri" pitchFamily="34" charset="0"/>
              </a:rPr>
              <a:t>week</a:t>
            </a:r>
            <a:endParaRPr lang="nl-NL" sz="1000" b="1" dirty="0">
              <a:solidFill>
                <a:schemeClr val="bg1"/>
              </a:solidFill>
              <a:latin typeface="Calibri" pitchFamily="34" charset="0"/>
            </a:endParaRPr>
          </a:p>
        </p:txBody>
      </p:sp>
      <p:sp>
        <p:nvSpPr>
          <p:cNvPr id="128" name="Rechthoek 127"/>
          <p:cNvSpPr/>
          <p:nvPr/>
        </p:nvSpPr>
        <p:spPr>
          <a:xfrm rot="16200000">
            <a:off x="712199" y="3573289"/>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a:solidFill>
                  <a:schemeClr val="tx1"/>
                </a:solidFill>
                <a:latin typeface="Calibri" pitchFamily="34" charset="0"/>
              </a:rPr>
              <a:t>redirection </a:t>
            </a:r>
            <a:br>
              <a:rPr lang="fr-BE" sz="1000" b="0" dirty="0">
                <a:solidFill>
                  <a:schemeClr val="tx1"/>
                </a:solidFill>
                <a:latin typeface="Calibri" pitchFamily="34" charset="0"/>
              </a:rPr>
            </a:br>
            <a:r>
              <a:rPr lang="fr-BE" sz="1000" b="0" dirty="0">
                <a:solidFill>
                  <a:schemeClr val="tx1"/>
                </a:solidFill>
                <a:latin typeface="Calibri" pitchFamily="34" charset="0"/>
              </a:rPr>
              <a:t>&amp; pipes</a:t>
            </a:r>
            <a:endParaRPr lang="nl-NL" sz="1000" b="0" dirty="0">
              <a:solidFill>
                <a:schemeClr val="tx1"/>
              </a:solidFill>
              <a:latin typeface="Calibri" pitchFamily="34" charset="0"/>
            </a:endParaRPr>
          </a:p>
        </p:txBody>
      </p:sp>
      <p:sp>
        <p:nvSpPr>
          <p:cNvPr id="134" name="Rechthoek 133"/>
          <p:cNvSpPr/>
          <p:nvPr/>
        </p:nvSpPr>
        <p:spPr>
          <a:xfrm rot="16200000">
            <a:off x="1038769" y="3573289"/>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bestandsbeheer</a:t>
            </a:r>
            <a:endParaRPr lang="nl-NL" sz="1000" b="0" dirty="0">
              <a:solidFill>
                <a:schemeClr val="tx1"/>
              </a:solidFill>
              <a:latin typeface="Calibri" pitchFamily="34" charset="0"/>
            </a:endParaRPr>
          </a:p>
        </p:txBody>
      </p:sp>
      <p:sp>
        <p:nvSpPr>
          <p:cNvPr id="137" name="Rechthoek 136"/>
          <p:cNvSpPr/>
          <p:nvPr/>
        </p:nvSpPr>
        <p:spPr>
          <a:xfrm rot="16200000">
            <a:off x="1380020" y="3573289"/>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filters</a:t>
            </a:r>
            <a:r>
              <a:rPr lang="fr-BE" sz="1000" b="0" dirty="0">
                <a:solidFill>
                  <a:schemeClr val="tx1"/>
                </a:solidFill>
                <a:latin typeface="Calibri" pitchFamily="34" charset="0"/>
              </a:rPr>
              <a:t> &amp; </a:t>
            </a:r>
            <a:r>
              <a:rPr lang="fr-BE" sz="1000" b="0" dirty="0" err="1">
                <a:solidFill>
                  <a:schemeClr val="tx1"/>
                </a:solidFill>
                <a:latin typeface="Calibri" pitchFamily="34" charset="0"/>
              </a:rPr>
              <a:t>regex</a:t>
            </a:r>
            <a:endParaRPr lang="nl-NL" sz="1000" b="0" dirty="0">
              <a:solidFill>
                <a:schemeClr val="tx1"/>
              </a:solidFill>
              <a:latin typeface="Calibri" pitchFamily="34" charset="0"/>
            </a:endParaRPr>
          </a:p>
        </p:txBody>
      </p:sp>
      <p:sp>
        <p:nvSpPr>
          <p:cNvPr id="138" name="Rechthoek 137"/>
          <p:cNvSpPr/>
          <p:nvPr/>
        </p:nvSpPr>
        <p:spPr>
          <a:xfrm rot="16200000">
            <a:off x="375624" y="3573289"/>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buNone/>
            </a:pPr>
            <a:r>
              <a:rPr lang="fr-BE" sz="1000" b="0" dirty="0" err="1">
                <a:solidFill>
                  <a:schemeClr val="tx1"/>
                </a:solidFill>
                <a:latin typeface="Calibri" pitchFamily="34" charset="0"/>
              </a:rPr>
              <a:t>commandolijn</a:t>
            </a:r>
            <a:r>
              <a:rPr lang="fr-BE" sz="1000" b="0" dirty="0">
                <a:solidFill>
                  <a:schemeClr val="tx1"/>
                </a:solidFill>
                <a:latin typeface="Calibri" pitchFamily="34" charset="0"/>
              </a:rPr>
              <a:t/>
            </a:r>
            <a:br>
              <a:rPr lang="fr-BE" sz="1000" b="0" dirty="0">
                <a:solidFill>
                  <a:schemeClr val="tx1"/>
                </a:solidFill>
                <a:latin typeface="Calibri" pitchFamily="34" charset="0"/>
              </a:rPr>
            </a:br>
            <a:r>
              <a:rPr lang="fr-BE" sz="1000" b="0" dirty="0" err="1">
                <a:solidFill>
                  <a:schemeClr val="tx1"/>
                </a:solidFill>
                <a:latin typeface="Calibri" pitchFamily="34" charset="0"/>
              </a:rPr>
              <a:t>opdrachten</a:t>
            </a:r>
            <a:endParaRPr lang="nl-NL" sz="1000" b="0" dirty="0">
              <a:solidFill>
                <a:schemeClr val="tx1"/>
              </a:solidFill>
              <a:latin typeface="Calibri" pitchFamily="34" charset="0"/>
            </a:endParaRPr>
          </a:p>
        </p:txBody>
      </p:sp>
      <p:sp>
        <p:nvSpPr>
          <p:cNvPr id="140" name="Rechthoek 139"/>
          <p:cNvSpPr/>
          <p:nvPr/>
        </p:nvSpPr>
        <p:spPr>
          <a:xfrm rot="16200000">
            <a:off x="2047841"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tekstmanipulatie</a:t>
            </a:r>
            <a:r>
              <a:rPr lang="fr-BE" sz="1000" b="0" dirty="0">
                <a:solidFill>
                  <a:schemeClr val="tx1"/>
                </a:solidFill>
                <a:latin typeface="Calibri" pitchFamily="34" charset="0"/>
              </a:rPr>
              <a:t> met </a:t>
            </a:r>
            <a:r>
              <a:rPr lang="fr-BE" sz="1000" b="0" dirty="0" err="1">
                <a:solidFill>
                  <a:schemeClr val="tx1"/>
                </a:solidFill>
                <a:latin typeface="Calibri" pitchFamily="34" charset="0"/>
              </a:rPr>
              <a:t>vim</a:t>
            </a:r>
            <a:r>
              <a:rPr lang="fr-BE" sz="1000" b="0" dirty="0">
                <a:solidFill>
                  <a:schemeClr val="tx1"/>
                </a:solidFill>
                <a:latin typeface="Calibri" pitchFamily="34" charset="0"/>
              </a:rPr>
              <a:t> &amp; </a:t>
            </a:r>
            <a:r>
              <a:rPr lang="fr-BE" sz="1000" b="0" dirty="0" err="1">
                <a:solidFill>
                  <a:schemeClr val="tx1"/>
                </a:solidFill>
                <a:latin typeface="Calibri" pitchFamily="34" charset="0"/>
              </a:rPr>
              <a:t>regex</a:t>
            </a:r>
            <a:endParaRPr lang="nl-NL" sz="1000" b="0" dirty="0">
              <a:solidFill>
                <a:schemeClr val="tx1"/>
              </a:solidFill>
              <a:latin typeface="Calibri" pitchFamily="34" charset="0"/>
            </a:endParaRPr>
          </a:p>
        </p:txBody>
      </p:sp>
      <p:sp>
        <p:nvSpPr>
          <p:cNvPr id="141" name="Rechthoek 140"/>
          <p:cNvSpPr/>
          <p:nvPr/>
        </p:nvSpPr>
        <p:spPr>
          <a:xfrm rot="16200000">
            <a:off x="2374411"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nl-NL" sz="1000" b="0" dirty="0" err="1" smtClean="0">
                <a:solidFill>
                  <a:schemeClr val="tx1"/>
                </a:solidFill>
                <a:latin typeface="Calibri" pitchFamily="34" charset="0"/>
              </a:rPr>
              <a:t>sed</a:t>
            </a:r>
            <a:endParaRPr lang="nl-NL" sz="1000" b="0" dirty="0">
              <a:solidFill>
                <a:schemeClr val="tx1"/>
              </a:solidFill>
              <a:latin typeface="Calibri" pitchFamily="34" charset="0"/>
            </a:endParaRPr>
          </a:p>
        </p:txBody>
      </p:sp>
      <p:sp>
        <p:nvSpPr>
          <p:cNvPr id="145" name="Rechthoek 144"/>
          <p:cNvSpPr/>
          <p:nvPr/>
        </p:nvSpPr>
        <p:spPr>
          <a:xfrm rot="16200000">
            <a:off x="2715662"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a:solidFill>
                  <a:schemeClr val="tx1"/>
                </a:solidFill>
                <a:latin typeface="Calibri" pitchFamily="34" charset="0"/>
              </a:rPr>
              <a:t>UNIX </a:t>
            </a:r>
            <a:r>
              <a:rPr lang="fr-BE" sz="1000" b="0" dirty="0" err="1">
                <a:solidFill>
                  <a:schemeClr val="tx1"/>
                </a:solidFill>
                <a:latin typeface="Calibri" pitchFamily="34" charset="0"/>
              </a:rPr>
              <a:t>shell</a:t>
            </a:r>
            <a:r>
              <a:rPr lang="fr-BE" sz="1000" b="0" dirty="0">
                <a:solidFill>
                  <a:schemeClr val="tx1"/>
                </a:solidFill>
                <a:latin typeface="Calibri" pitchFamily="34" charset="0"/>
              </a:rPr>
              <a:t> &amp; </a:t>
            </a:r>
            <a:r>
              <a:rPr lang="fr-BE" sz="1000" b="0" dirty="0" err="1">
                <a:solidFill>
                  <a:schemeClr val="tx1"/>
                </a:solidFill>
                <a:latin typeface="Calibri" pitchFamily="34" charset="0"/>
              </a:rPr>
              <a:t>procesbeheer</a:t>
            </a:r>
            <a:endParaRPr lang="nl-NL" sz="1000" b="0" dirty="0">
              <a:solidFill>
                <a:schemeClr val="tx1"/>
              </a:solidFill>
              <a:latin typeface="Calibri" pitchFamily="34" charset="0"/>
            </a:endParaRPr>
          </a:p>
        </p:txBody>
      </p:sp>
      <p:sp>
        <p:nvSpPr>
          <p:cNvPr id="165" name="Rechthoek 164"/>
          <p:cNvSpPr/>
          <p:nvPr/>
        </p:nvSpPr>
        <p:spPr>
          <a:xfrm rot="16200000">
            <a:off x="3042232"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a:solidFill>
                  <a:schemeClr val="tx1"/>
                </a:solidFill>
                <a:latin typeface="Calibri" pitchFamily="34" charset="0"/>
              </a:rPr>
              <a:t>UNIX &amp; </a:t>
            </a:r>
            <a:r>
              <a:rPr lang="fr-BE" sz="1000" b="0" dirty="0" err="1">
                <a:solidFill>
                  <a:schemeClr val="tx1"/>
                </a:solidFill>
                <a:latin typeface="Calibri" pitchFamily="34" charset="0"/>
              </a:rPr>
              <a:t>netwerken</a:t>
            </a:r>
            <a:endParaRPr lang="nl-NL" sz="1000" b="0" dirty="0">
              <a:solidFill>
                <a:schemeClr val="tx1"/>
              </a:solidFill>
              <a:latin typeface="Calibri" pitchFamily="34" charset="0"/>
            </a:endParaRPr>
          </a:p>
        </p:txBody>
      </p:sp>
      <p:sp>
        <p:nvSpPr>
          <p:cNvPr id="168" name="Rechthoek 167"/>
          <p:cNvSpPr/>
          <p:nvPr/>
        </p:nvSpPr>
        <p:spPr>
          <a:xfrm rot="16200000">
            <a:off x="3383483" y="3573290"/>
            <a:ext cx="1152000" cy="306000"/>
          </a:xfrm>
          <a:prstGeom prst="rect">
            <a:avLst/>
          </a:prstGeom>
          <a:solidFill>
            <a:srgbClr val="CC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a:solidFill>
                  <a:schemeClr val="tx1"/>
                </a:solidFill>
                <a:latin typeface="Calibri" pitchFamily="34" charset="0"/>
              </a:rPr>
              <a:t>X </a:t>
            </a:r>
            <a:r>
              <a:rPr lang="fr-BE" sz="1000" b="0" dirty="0" err="1">
                <a:solidFill>
                  <a:schemeClr val="tx1"/>
                </a:solidFill>
                <a:latin typeface="Calibri" pitchFamily="34" charset="0"/>
              </a:rPr>
              <a:t>Window</a:t>
            </a:r>
            <a:r>
              <a:rPr lang="fr-BE" sz="1000" b="0" dirty="0">
                <a:solidFill>
                  <a:schemeClr val="tx1"/>
                </a:solidFill>
                <a:latin typeface="Calibri" pitchFamily="34" charset="0"/>
              </a:rPr>
              <a:t> System</a:t>
            </a:r>
            <a:endParaRPr lang="nl-NL" sz="1000" b="0" dirty="0">
              <a:solidFill>
                <a:schemeClr val="tx1"/>
              </a:solidFill>
              <a:latin typeface="Calibri" pitchFamily="34" charset="0"/>
            </a:endParaRPr>
          </a:p>
        </p:txBody>
      </p:sp>
      <p:sp>
        <p:nvSpPr>
          <p:cNvPr id="169" name="Rechthoek 168"/>
          <p:cNvSpPr/>
          <p:nvPr/>
        </p:nvSpPr>
        <p:spPr>
          <a:xfrm rot="16200000">
            <a:off x="3710053" y="3573289"/>
            <a:ext cx="1152000" cy="306000"/>
          </a:xfrm>
          <a:prstGeom prst="rect">
            <a:avLst/>
          </a:prstGeom>
          <a:solidFill>
            <a:srgbClr val="CC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nl-NL" sz="1000" b="0" dirty="0" err="1" smtClean="0">
                <a:solidFill>
                  <a:schemeClr val="tx1"/>
                </a:solidFill>
                <a:latin typeface="Calibri" pitchFamily="34" charset="0"/>
              </a:rPr>
              <a:t>github</a:t>
            </a:r>
            <a:endParaRPr lang="nl-NL" sz="1000" b="0" dirty="0">
              <a:solidFill>
                <a:schemeClr val="tx1"/>
              </a:solidFill>
              <a:latin typeface="Calibri" pitchFamily="34" charset="0"/>
            </a:endParaRPr>
          </a:p>
        </p:txBody>
      </p:sp>
      <p:sp>
        <p:nvSpPr>
          <p:cNvPr id="171" name="Rechthoek 170"/>
          <p:cNvSpPr/>
          <p:nvPr/>
        </p:nvSpPr>
        <p:spPr>
          <a:xfrm rot="16200000">
            <a:off x="4051304"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nl-NL" sz="1000" b="0" dirty="0" err="1">
                <a:solidFill>
                  <a:schemeClr val="tx1"/>
                </a:solidFill>
                <a:latin typeface="Calibri" pitchFamily="34" charset="0"/>
              </a:rPr>
              <a:t>github</a:t>
            </a:r>
            <a:endParaRPr lang="nl-NL" sz="1000" b="0" dirty="0">
              <a:solidFill>
                <a:schemeClr val="tx1"/>
              </a:solidFill>
              <a:latin typeface="Calibri" pitchFamily="34" charset="0"/>
            </a:endParaRPr>
          </a:p>
        </p:txBody>
      </p:sp>
      <p:sp>
        <p:nvSpPr>
          <p:cNvPr id="172" name="Rechthoek 171"/>
          <p:cNvSpPr/>
          <p:nvPr/>
        </p:nvSpPr>
        <p:spPr>
          <a:xfrm rot="16200000">
            <a:off x="4375269"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a:solidFill>
                  <a:schemeClr val="tx1"/>
                </a:solidFill>
                <a:latin typeface="Calibri" pitchFamily="34" charset="0"/>
              </a:rPr>
              <a:t>jobs &amp; </a:t>
            </a:r>
            <a:r>
              <a:rPr lang="fr-BE" sz="1000" b="0" dirty="0" err="1">
                <a:solidFill>
                  <a:schemeClr val="tx1"/>
                </a:solidFill>
                <a:latin typeface="Calibri" pitchFamily="34" charset="0"/>
              </a:rPr>
              <a:t>processen</a:t>
            </a:r>
            <a:endParaRPr lang="nl-NL" sz="1000" b="0" dirty="0">
              <a:solidFill>
                <a:schemeClr val="tx1"/>
              </a:solidFill>
              <a:latin typeface="Calibri" pitchFamily="34" charset="0"/>
            </a:endParaRPr>
          </a:p>
        </p:txBody>
      </p:sp>
      <p:sp>
        <p:nvSpPr>
          <p:cNvPr id="175" name="Rechthoek 174"/>
          <p:cNvSpPr/>
          <p:nvPr/>
        </p:nvSpPr>
        <p:spPr>
          <a:xfrm rot="16200000">
            <a:off x="5045695" y="3573290"/>
            <a:ext cx="1152000" cy="306000"/>
          </a:xfrm>
          <a:prstGeom prst="rect">
            <a:avLst/>
          </a:prstGeom>
          <a:solidFill>
            <a:srgbClr val="CC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bash</a:t>
            </a:r>
            <a:r>
              <a:rPr lang="fr-BE" sz="1000" b="0" dirty="0">
                <a:solidFill>
                  <a:schemeClr val="tx1"/>
                </a:solidFill>
                <a:latin typeface="Calibri" pitchFamily="34" charset="0"/>
              </a:rPr>
              <a:t> </a:t>
            </a:r>
            <a:r>
              <a:rPr lang="fr-BE" sz="1000" b="0" dirty="0" err="1">
                <a:solidFill>
                  <a:schemeClr val="tx1"/>
                </a:solidFill>
                <a:latin typeface="Calibri" pitchFamily="34" charset="0"/>
              </a:rPr>
              <a:t>shell</a:t>
            </a:r>
            <a:r>
              <a:rPr lang="fr-BE" sz="1000" b="0" dirty="0">
                <a:solidFill>
                  <a:schemeClr val="tx1"/>
                </a:solidFill>
                <a:latin typeface="Calibri" pitchFamily="34" charset="0"/>
              </a:rPr>
              <a:t> </a:t>
            </a:r>
            <a:r>
              <a:rPr lang="fr-BE" sz="1000" b="0" dirty="0" err="1">
                <a:solidFill>
                  <a:schemeClr val="tx1"/>
                </a:solidFill>
                <a:latin typeface="Calibri" pitchFamily="34" charset="0"/>
              </a:rPr>
              <a:t>scripting</a:t>
            </a:r>
            <a:endParaRPr lang="nl-NL" sz="1000" b="0" dirty="0">
              <a:solidFill>
                <a:schemeClr val="tx1"/>
              </a:solidFill>
              <a:latin typeface="Calibri" pitchFamily="34" charset="0"/>
            </a:endParaRPr>
          </a:p>
        </p:txBody>
      </p:sp>
      <p:sp>
        <p:nvSpPr>
          <p:cNvPr id="177" name="Rechthoek 176"/>
          <p:cNvSpPr/>
          <p:nvPr/>
        </p:nvSpPr>
        <p:spPr>
          <a:xfrm rot="16200000">
            <a:off x="5386946"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smtClean="0">
                <a:solidFill>
                  <a:schemeClr val="tx1"/>
                </a:solidFill>
                <a:latin typeface="Calibri" pitchFamily="34" charset="0"/>
              </a:rPr>
              <a:t>bash</a:t>
            </a:r>
            <a:r>
              <a:rPr lang="fr-BE" sz="1000" b="0" dirty="0" smtClean="0">
                <a:solidFill>
                  <a:schemeClr val="tx1"/>
                </a:solidFill>
                <a:latin typeface="Calibri" pitchFamily="34" charset="0"/>
              </a:rPr>
              <a:t> </a:t>
            </a:r>
            <a:r>
              <a:rPr lang="fr-BE" sz="1000" b="0" dirty="0" err="1" smtClean="0">
                <a:solidFill>
                  <a:schemeClr val="tx1"/>
                </a:solidFill>
                <a:latin typeface="Calibri" pitchFamily="34" charset="0"/>
              </a:rPr>
              <a:t>shell</a:t>
            </a:r>
            <a:r>
              <a:rPr lang="fr-BE" sz="1000" b="0" dirty="0" smtClean="0">
                <a:solidFill>
                  <a:schemeClr val="tx1"/>
                </a:solidFill>
                <a:latin typeface="Calibri" pitchFamily="34" charset="0"/>
              </a:rPr>
              <a:t> </a:t>
            </a:r>
            <a:r>
              <a:rPr lang="fr-BE" sz="1000" b="0" dirty="0" err="1" smtClean="0">
                <a:solidFill>
                  <a:schemeClr val="tx1"/>
                </a:solidFill>
                <a:latin typeface="Calibri" pitchFamily="34" charset="0"/>
              </a:rPr>
              <a:t>scripting</a:t>
            </a:r>
            <a:endParaRPr lang="nl-NL" sz="1000" b="0" dirty="0">
              <a:solidFill>
                <a:schemeClr val="tx1"/>
              </a:solidFill>
              <a:latin typeface="Calibri" pitchFamily="34" charset="0"/>
            </a:endParaRPr>
          </a:p>
        </p:txBody>
      </p:sp>
      <p:sp>
        <p:nvSpPr>
          <p:cNvPr id="178" name="Rechthoek 177"/>
          <p:cNvSpPr/>
          <p:nvPr/>
        </p:nvSpPr>
        <p:spPr>
          <a:xfrm rot="16200000">
            <a:off x="5713516"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smtClean="0">
                <a:solidFill>
                  <a:schemeClr val="tx1"/>
                </a:solidFill>
                <a:latin typeface="Calibri" pitchFamily="34" charset="0"/>
              </a:rPr>
              <a:t>bash</a:t>
            </a:r>
            <a:r>
              <a:rPr lang="fr-BE" sz="1000" b="0" dirty="0" smtClean="0">
                <a:solidFill>
                  <a:schemeClr val="tx1"/>
                </a:solidFill>
                <a:latin typeface="Calibri" pitchFamily="34" charset="0"/>
              </a:rPr>
              <a:t> </a:t>
            </a:r>
            <a:r>
              <a:rPr lang="fr-BE" sz="1000" b="0" dirty="0" err="1" smtClean="0">
                <a:solidFill>
                  <a:schemeClr val="tx1"/>
                </a:solidFill>
                <a:latin typeface="Calibri" pitchFamily="34" charset="0"/>
              </a:rPr>
              <a:t>shell</a:t>
            </a:r>
            <a:r>
              <a:rPr lang="fr-BE" sz="1000" b="0" dirty="0" smtClean="0">
                <a:solidFill>
                  <a:schemeClr val="tx1"/>
                </a:solidFill>
                <a:latin typeface="Calibri" pitchFamily="34" charset="0"/>
              </a:rPr>
              <a:t> </a:t>
            </a:r>
            <a:r>
              <a:rPr lang="fr-BE" sz="1000" b="0" dirty="0" err="1" smtClean="0">
                <a:solidFill>
                  <a:schemeClr val="tx1"/>
                </a:solidFill>
                <a:latin typeface="Calibri" pitchFamily="34" charset="0"/>
              </a:rPr>
              <a:t>scripting</a:t>
            </a:r>
            <a:endParaRPr lang="nl-NL" sz="1000" b="0" dirty="0">
              <a:solidFill>
                <a:schemeClr val="tx1"/>
              </a:solidFill>
              <a:latin typeface="Calibri" pitchFamily="34" charset="0"/>
            </a:endParaRPr>
          </a:p>
        </p:txBody>
      </p:sp>
      <p:sp>
        <p:nvSpPr>
          <p:cNvPr id="180" name="Rechthoek 179"/>
          <p:cNvSpPr/>
          <p:nvPr/>
        </p:nvSpPr>
        <p:spPr>
          <a:xfrm rot="16200000">
            <a:off x="6054767"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smtClean="0">
                <a:solidFill>
                  <a:schemeClr val="tx1"/>
                </a:solidFill>
                <a:latin typeface="Calibri" pitchFamily="34" charset="0"/>
              </a:rPr>
              <a:t>bash</a:t>
            </a:r>
            <a:r>
              <a:rPr lang="fr-BE" sz="1000" b="0" dirty="0" smtClean="0">
                <a:solidFill>
                  <a:schemeClr val="tx1"/>
                </a:solidFill>
                <a:latin typeface="Calibri" pitchFamily="34" charset="0"/>
              </a:rPr>
              <a:t> </a:t>
            </a:r>
            <a:r>
              <a:rPr lang="fr-BE" sz="1000" b="0" dirty="0" err="1" smtClean="0">
                <a:solidFill>
                  <a:schemeClr val="tx1"/>
                </a:solidFill>
                <a:latin typeface="Calibri" pitchFamily="34" charset="0"/>
              </a:rPr>
              <a:t>shell</a:t>
            </a:r>
            <a:r>
              <a:rPr lang="fr-BE" sz="1000" b="0" dirty="0" smtClean="0">
                <a:solidFill>
                  <a:schemeClr val="tx1"/>
                </a:solidFill>
                <a:latin typeface="Calibri" pitchFamily="34" charset="0"/>
              </a:rPr>
              <a:t> </a:t>
            </a:r>
            <a:r>
              <a:rPr lang="fr-BE" sz="1000" b="0" dirty="0" err="1" smtClean="0">
                <a:solidFill>
                  <a:schemeClr val="tx1"/>
                </a:solidFill>
                <a:latin typeface="Calibri" pitchFamily="34" charset="0"/>
              </a:rPr>
              <a:t>scripting</a:t>
            </a:r>
            <a:endParaRPr lang="nl-NL" sz="1000" b="0" dirty="0">
              <a:solidFill>
                <a:schemeClr val="tx1"/>
              </a:solidFill>
              <a:latin typeface="Calibri" pitchFamily="34" charset="0"/>
            </a:endParaRPr>
          </a:p>
        </p:txBody>
      </p:sp>
      <p:sp>
        <p:nvSpPr>
          <p:cNvPr id="181" name="Rechthoek 180"/>
          <p:cNvSpPr/>
          <p:nvPr/>
        </p:nvSpPr>
        <p:spPr>
          <a:xfrm rot="16200000">
            <a:off x="6381337"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bash</a:t>
            </a:r>
            <a:r>
              <a:rPr lang="fr-BE" sz="1000" b="0" dirty="0">
                <a:solidFill>
                  <a:schemeClr val="tx1"/>
                </a:solidFill>
                <a:latin typeface="Calibri" pitchFamily="34" charset="0"/>
              </a:rPr>
              <a:t> </a:t>
            </a:r>
            <a:r>
              <a:rPr lang="fr-BE" sz="1000" b="0" dirty="0" err="1">
                <a:solidFill>
                  <a:schemeClr val="tx1"/>
                </a:solidFill>
                <a:latin typeface="Calibri" pitchFamily="34" charset="0"/>
              </a:rPr>
              <a:t>shell</a:t>
            </a:r>
            <a:r>
              <a:rPr lang="fr-BE" sz="1000" b="0" dirty="0">
                <a:solidFill>
                  <a:schemeClr val="tx1"/>
                </a:solidFill>
                <a:latin typeface="Calibri" pitchFamily="34" charset="0"/>
              </a:rPr>
              <a:t> </a:t>
            </a:r>
            <a:r>
              <a:rPr lang="fr-BE" sz="1000" b="0" dirty="0" err="1">
                <a:solidFill>
                  <a:schemeClr val="tx1"/>
                </a:solidFill>
                <a:latin typeface="Calibri" pitchFamily="34" charset="0"/>
              </a:rPr>
              <a:t>scripting</a:t>
            </a:r>
            <a:endParaRPr lang="nl-NL" sz="1000" b="0" dirty="0">
              <a:solidFill>
                <a:schemeClr val="tx1"/>
              </a:solidFill>
              <a:latin typeface="Calibri" pitchFamily="34" charset="0"/>
            </a:endParaRPr>
          </a:p>
        </p:txBody>
      </p:sp>
      <p:sp>
        <p:nvSpPr>
          <p:cNvPr id="183" name="Rechthoek 182"/>
          <p:cNvSpPr/>
          <p:nvPr/>
        </p:nvSpPr>
        <p:spPr>
          <a:xfrm rot="16200000">
            <a:off x="6722588"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nl-NL" sz="1000" b="0" dirty="0">
              <a:solidFill>
                <a:schemeClr val="tx1"/>
              </a:solidFill>
              <a:latin typeface="Calibri" pitchFamily="34" charset="0"/>
            </a:endParaRPr>
          </a:p>
        </p:txBody>
      </p:sp>
      <p:sp>
        <p:nvSpPr>
          <p:cNvPr id="184" name="Rechthoek 183"/>
          <p:cNvSpPr/>
          <p:nvPr/>
        </p:nvSpPr>
        <p:spPr>
          <a:xfrm rot="16200000">
            <a:off x="7049158"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nl-NL" sz="1000" b="0" dirty="0">
              <a:solidFill>
                <a:schemeClr val="tx1"/>
              </a:solidFill>
              <a:latin typeface="Calibri" pitchFamily="34" charset="0"/>
            </a:endParaRPr>
          </a:p>
        </p:txBody>
      </p:sp>
      <p:sp>
        <p:nvSpPr>
          <p:cNvPr id="186" name="Rechthoek 185"/>
          <p:cNvSpPr/>
          <p:nvPr/>
        </p:nvSpPr>
        <p:spPr>
          <a:xfrm rot="16200000">
            <a:off x="7390410" y="3573289"/>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nl-NL" sz="1000" b="0" dirty="0">
              <a:solidFill>
                <a:schemeClr val="tx1"/>
              </a:solidFill>
              <a:latin typeface="Calibri" pitchFamily="34" charset="0"/>
            </a:endParaRPr>
          </a:p>
        </p:txBody>
      </p:sp>
      <p:sp>
        <p:nvSpPr>
          <p:cNvPr id="187" name="Rechthoek 186"/>
          <p:cNvSpPr/>
          <p:nvPr/>
        </p:nvSpPr>
        <p:spPr>
          <a:xfrm rot="16200000">
            <a:off x="7716980" y="3573289"/>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nl-NL" sz="1000" b="0" dirty="0">
              <a:solidFill>
                <a:schemeClr val="tx1"/>
              </a:solidFill>
              <a:latin typeface="Calibri" pitchFamily="34" charset="0"/>
            </a:endParaRPr>
          </a:p>
        </p:txBody>
      </p:sp>
      <p:sp>
        <p:nvSpPr>
          <p:cNvPr id="193" name="Rechthoek 192"/>
          <p:cNvSpPr/>
          <p:nvPr/>
        </p:nvSpPr>
        <p:spPr>
          <a:xfrm rot="16200000">
            <a:off x="48079" y="3573289"/>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a:solidFill>
                  <a:schemeClr val="tx1"/>
                </a:solidFill>
                <a:latin typeface="Calibri" pitchFamily="34" charset="0"/>
              </a:rPr>
              <a:t>UNIX in (r)</a:t>
            </a:r>
            <a:r>
              <a:rPr lang="fr-BE" sz="1000" b="0" dirty="0" err="1">
                <a:solidFill>
                  <a:schemeClr val="tx1"/>
                </a:solidFill>
                <a:latin typeface="Calibri" pitchFamily="34" charset="0"/>
              </a:rPr>
              <a:t>evolutie</a:t>
            </a:r>
            <a:endParaRPr lang="nl-NL" sz="1000" b="0" dirty="0">
              <a:solidFill>
                <a:schemeClr val="tx1"/>
              </a:solidFill>
              <a:latin typeface="Calibri" pitchFamily="34" charset="0"/>
            </a:endParaRPr>
          </a:p>
        </p:txBody>
      </p:sp>
      <p:sp>
        <p:nvSpPr>
          <p:cNvPr id="194" name="Rechthoek 193"/>
          <p:cNvSpPr/>
          <p:nvPr/>
        </p:nvSpPr>
        <p:spPr>
          <a:xfrm rot="16200000">
            <a:off x="6204704" y="5752149"/>
            <a:ext cx="1152000" cy="306000"/>
          </a:xfrm>
          <a:prstGeom prst="rect">
            <a:avLst/>
          </a:prstGeom>
          <a:solidFill>
            <a:srgbClr val="CFFF8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bash</a:t>
            </a:r>
            <a:r>
              <a:rPr lang="fr-BE" sz="1000" b="0" dirty="0">
                <a:solidFill>
                  <a:schemeClr val="tx1"/>
                </a:solidFill>
                <a:latin typeface="Calibri" pitchFamily="34" charset="0"/>
              </a:rPr>
              <a:t> </a:t>
            </a:r>
            <a:r>
              <a:rPr lang="fr-BE" sz="1000" b="0" dirty="0" err="1">
                <a:solidFill>
                  <a:schemeClr val="tx1"/>
                </a:solidFill>
                <a:latin typeface="Calibri" pitchFamily="34" charset="0"/>
              </a:rPr>
              <a:t>shell</a:t>
            </a:r>
            <a:r>
              <a:rPr lang="fr-BE" sz="1000" b="0" dirty="0">
                <a:solidFill>
                  <a:schemeClr val="tx1"/>
                </a:solidFill>
                <a:latin typeface="Calibri" pitchFamily="34" charset="0"/>
              </a:rPr>
              <a:t> </a:t>
            </a:r>
            <a:r>
              <a:rPr lang="fr-BE" sz="1000" b="0" dirty="0" err="1">
                <a:solidFill>
                  <a:schemeClr val="tx1"/>
                </a:solidFill>
                <a:latin typeface="Calibri" pitchFamily="34" charset="0"/>
              </a:rPr>
              <a:t>scripting</a:t>
            </a:r>
            <a:endParaRPr lang="nl-NL" sz="1000" b="0" dirty="0">
              <a:solidFill>
                <a:schemeClr val="tx1"/>
              </a:solidFill>
              <a:latin typeface="Calibri" pitchFamily="34" charset="0"/>
            </a:endParaRPr>
          </a:p>
        </p:txBody>
      </p:sp>
      <p:sp>
        <p:nvSpPr>
          <p:cNvPr id="195" name="Rechthoek 194"/>
          <p:cNvSpPr/>
          <p:nvPr/>
        </p:nvSpPr>
        <p:spPr>
          <a:xfrm rot="16200000">
            <a:off x="6872525" y="5752149"/>
            <a:ext cx="1152000" cy="306000"/>
          </a:xfrm>
          <a:prstGeom prst="rect">
            <a:avLst/>
          </a:prstGeom>
          <a:solidFill>
            <a:srgbClr val="CFFF8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bash</a:t>
            </a:r>
            <a:r>
              <a:rPr lang="fr-BE" sz="1000" b="0" dirty="0">
                <a:solidFill>
                  <a:schemeClr val="tx1"/>
                </a:solidFill>
                <a:latin typeface="Calibri" pitchFamily="34" charset="0"/>
              </a:rPr>
              <a:t> </a:t>
            </a:r>
            <a:r>
              <a:rPr lang="fr-BE" sz="1000" b="0" dirty="0" err="1">
                <a:solidFill>
                  <a:schemeClr val="tx1"/>
                </a:solidFill>
                <a:latin typeface="Calibri" pitchFamily="34" charset="0"/>
              </a:rPr>
              <a:t>shell</a:t>
            </a:r>
            <a:r>
              <a:rPr lang="fr-BE" sz="1000" b="0" dirty="0">
                <a:solidFill>
                  <a:schemeClr val="tx1"/>
                </a:solidFill>
                <a:latin typeface="Calibri" pitchFamily="34" charset="0"/>
              </a:rPr>
              <a:t> </a:t>
            </a:r>
            <a:r>
              <a:rPr lang="fr-BE" sz="1000" b="0" dirty="0" err="1">
                <a:solidFill>
                  <a:schemeClr val="tx1"/>
                </a:solidFill>
                <a:latin typeface="Calibri" pitchFamily="34" charset="0"/>
              </a:rPr>
              <a:t>scripting</a:t>
            </a:r>
            <a:endParaRPr lang="nl-NL" sz="1000" b="0" dirty="0">
              <a:solidFill>
                <a:schemeClr val="tx1"/>
              </a:solidFill>
              <a:latin typeface="Calibri" pitchFamily="34" charset="0"/>
            </a:endParaRPr>
          </a:p>
        </p:txBody>
      </p:sp>
      <p:sp>
        <p:nvSpPr>
          <p:cNvPr id="196" name="Rechthoek 195"/>
          <p:cNvSpPr/>
          <p:nvPr/>
        </p:nvSpPr>
        <p:spPr>
          <a:xfrm rot="16200000">
            <a:off x="7540346" y="5752149"/>
            <a:ext cx="1152000" cy="306000"/>
          </a:xfrm>
          <a:prstGeom prst="rect">
            <a:avLst/>
          </a:prstGeom>
          <a:solidFill>
            <a:srgbClr val="CFFF8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nl-NL" sz="1000" b="0" dirty="0">
              <a:solidFill>
                <a:schemeClr val="tx1"/>
              </a:solidFill>
              <a:latin typeface="Calibri" pitchFamily="34" charset="0"/>
            </a:endParaRPr>
          </a:p>
        </p:txBody>
      </p:sp>
      <p:sp>
        <p:nvSpPr>
          <p:cNvPr id="203" name="Rechthoek 202"/>
          <p:cNvSpPr/>
          <p:nvPr/>
        </p:nvSpPr>
        <p:spPr>
          <a:xfrm rot="16200000">
            <a:off x="4219497" y="5752149"/>
            <a:ext cx="1152000" cy="306000"/>
          </a:xfrm>
          <a:prstGeom prst="rect">
            <a:avLst/>
          </a:prstGeom>
          <a:solidFill>
            <a:srgbClr val="CFFF8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smtClean="0">
                <a:solidFill>
                  <a:schemeClr val="tx1"/>
                </a:solidFill>
                <a:latin typeface="Calibri" pitchFamily="34" charset="0"/>
              </a:rPr>
              <a:t>github</a:t>
            </a:r>
            <a:endParaRPr lang="nl-NL" sz="1000" b="0" dirty="0">
              <a:solidFill>
                <a:schemeClr val="tx1"/>
              </a:solidFill>
              <a:latin typeface="Calibri" pitchFamily="34" charset="0"/>
            </a:endParaRPr>
          </a:p>
        </p:txBody>
      </p:sp>
      <p:sp>
        <p:nvSpPr>
          <p:cNvPr id="204" name="Rechthoek 203"/>
          <p:cNvSpPr/>
          <p:nvPr/>
        </p:nvSpPr>
        <p:spPr>
          <a:xfrm rot="16200000">
            <a:off x="3383483" y="1394430"/>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CH17</a:t>
            </a:r>
            <a:endParaRPr lang="nl-NL" sz="1000" b="0" dirty="0">
              <a:solidFill>
                <a:schemeClr val="tx1"/>
              </a:solidFill>
              <a:latin typeface="Calibri" pitchFamily="34" charset="0"/>
            </a:endParaRPr>
          </a:p>
        </p:txBody>
      </p:sp>
      <p:sp>
        <p:nvSpPr>
          <p:cNvPr id="113" name="Rechthoek 112"/>
          <p:cNvSpPr/>
          <p:nvPr/>
        </p:nvSpPr>
        <p:spPr>
          <a:xfrm rot="16200000">
            <a:off x="1703966" y="3573290"/>
            <a:ext cx="1152000" cy="306000"/>
          </a:xfrm>
          <a:prstGeom prst="rect">
            <a:avLst/>
          </a:prstGeom>
          <a:solidFill>
            <a:schemeClr val="tx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teksteditors</a:t>
            </a:r>
            <a:endParaRPr lang="nl-NL" sz="1000" b="0" dirty="0">
              <a:solidFill>
                <a:schemeClr val="tx1"/>
              </a:solidFill>
              <a:latin typeface="Calibri" pitchFamily="34" charset="0"/>
            </a:endParaRPr>
          </a:p>
        </p:txBody>
      </p:sp>
      <p:sp>
        <p:nvSpPr>
          <p:cNvPr id="117" name="Rechthoek 116"/>
          <p:cNvSpPr/>
          <p:nvPr/>
        </p:nvSpPr>
        <p:spPr>
          <a:xfrm rot="16200000">
            <a:off x="4718368" y="3573290"/>
            <a:ext cx="1152000" cy="306000"/>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nl-NL" sz="1000" b="0" dirty="0" smtClean="0">
                <a:solidFill>
                  <a:schemeClr val="tx1"/>
                </a:solidFill>
                <a:latin typeface="Calibri" pitchFamily="34" charset="0"/>
              </a:rPr>
              <a:t>geen les</a:t>
            </a:r>
            <a:endParaRPr lang="nl-NL" sz="1000" b="0" dirty="0">
              <a:solidFill>
                <a:schemeClr val="tx1"/>
              </a:solidFill>
              <a:latin typeface="Calibri" pitchFamily="34" charset="0"/>
            </a:endParaRPr>
          </a:p>
        </p:txBody>
      </p:sp>
      <p:sp>
        <p:nvSpPr>
          <p:cNvPr id="139" name="Rechthoek 138"/>
          <p:cNvSpPr/>
          <p:nvPr/>
        </p:nvSpPr>
        <p:spPr>
          <a:xfrm rot="16200000">
            <a:off x="4375269" y="1394430"/>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CH8</a:t>
            </a:r>
            <a:endParaRPr lang="nl-NL" sz="1000" b="0" dirty="0">
              <a:solidFill>
                <a:schemeClr val="tx1"/>
              </a:solidFill>
              <a:latin typeface="Calibri" pitchFamily="34" charset="0"/>
            </a:endParaRPr>
          </a:p>
        </p:txBody>
      </p:sp>
      <p:sp>
        <p:nvSpPr>
          <p:cNvPr id="162" name="Rechthoek 161"/>
          <p:cNvSpPr/>
          <p:nvPr/>
        </p:nvSpPr>
        <p:spPr>
          <a:xfrm rot="16200000">
            <a:off x="375623" y="1394430"/>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CH2</a:t>
            </a:r>
            <a:endParaRPr lang="nl-NL" sz="1000" b="0" dirty="0">
              <a:solidFill>
                <a:schemeClr val="tx1"/>
              </a:solidFill>
              <a:latin typeface="Calibri" pitchFamily="34" charset="0"/>
            </a:endParaRPr>
          </a:p>
        </p:txBody>
      </p:sp>
      <p:sp>
        <p:nvSpPr>
          <p:cNvPr id="164" name="Rechthoek 163"/>
          <p:cNvSpPr/>
          <p:nvPr/>
        </p:nvSpPr>
        <p:spPr>
          <a:xfrm rot="16200000">
            <a:off x="1038770" y="1394431"/>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CH4, CH5, CH16</a:t>
            </a:r>
            <a:endParaRPr lang="nl-NL" sz="1000" b="0" dirty="0">
              <a:solidFill>
                <a:schemeClr val="tx1"/>
              </a:solidFill>
              <a:latin typeface="Calibri" pitchFamily="34" charset="0"/>
            </a:endParaRPr>
          </a:p>
        </p:txBody>
      </p:sp>
      <p:sp>
        <p:nvSpPr>
          <p:cNvPr id="167" name="Rechthoek 166"/>
          <p:cNvSpPr/>
          <p:nvPr/>
        </p:nvSpPr>
        <p:spPr>
          <a:xfrm rot="16200000">
            <a:off x="5045695" y="1394432"/>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CH8</a:t>
            </a:r>
            <a:endParaRPr lang="nl-NL" sz="1000" b="0" dirty="0">
              <a:solidFill>
                <a:schemeClr val="tx1"/>
              </a:solidFill>
              <a:latin typeface="Calibri" pitchFamily="34" charset="0"/>
            </a:endParaRPr>
          </a:p>
        </p:txBody>
      </p:sp>
      <p:sp>
        <p:nvSpPr>
          <p:cNvPr id="170" name="Rechthoek 169"/>
          <p:cNvSpPr/>
          <p:nvPr/>
        </p:nvSpPr>
        <p:spPr>
          <a:xfrm rot="16200000">
            <a:off x="5716140" y="1394435"/>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a:solidFill>
                  <a:schemeClr val="tx1"/>
                </a:solidFill>
                <a:latin typeface="Calibri" pitchFamily="34" charset="0"/>
              </a:rPr>
              <a:t>CH10</a:t>
            </a:r>
            <a:endParaRPr lang="nl-NL" sz="1000" b="0" dirty="0">
              <a:solidFill>
                <a:schemeClr val="tx1"/>
              </a:solidFill>
              <a:latin typeface="Calibri" pitchFamily="34" charset="0"/>
            </a:endParaRPr>
          </a:p>
        </p:txBody>
      </p:sp>
      <p:sp>
        <p:nvSpPr>
          <p:cNvPr id="173" name="Rechthoek 172"/>
          <p:cNvSpPr/>
          <p:nvPr/>
        </p:nvSpPr>
        <p:spPr>
          <a:xfrm rot="16200000">
            <a:off x="6383961" y="1394434"/>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a:solidFill>
                  <a:schemeClr val="tx1"/>
                </a:solidFill>
                <a:latin typeface="Calibri" pitchFamily="34" charset="0"/>
              </a:rPr>
              <a:t>CH10</a:t>
            </a:r>
            <a:endParaRPr lang="nl-NL" sz="1000" b="0" dirty="0">
              <a:solidFill>
                <a:schemeClr val="tx1"/>
              </a:solidFill>
              <a:latin typeface="Calibri" pitchFamily="34" charset="0"/>
            </a:endParaRPr>
          </a:p>
        </p:txBody>
      </p:sp>
      <p:cxnSp>
        <p:nvCxnSpPr>
          <p:cNvPr id="61" name="Rechte verbindingslijn met pijl 60"/>
          <p:cNvCxnSpPr>
            <a:stCxn id="137" idx="1"/>
            <a:endCxn id="52" idx="3"/>
          </p:cNvCxnSpPr>
          <p:nvPr/>
        </p:nvCxnSpPr>
        <p:spPr>
          <a:xfrm>
            <a:off x="1956020" y="4302289"/>
            <a:ext cx="149937"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Rechte verbindingslijn met pijl 66"/>
          <p:cNvCxnSpPr>
            <a:stCxn id="140" idx="1"/>
            <a:endCxn id="53" idx="3"/>
          </p:cNvCxnSpPr>
          <p:nvPr/>
        </p:nvCxnSpPr>
        <p:spPr>
          <a:xfrm>
            <a:off x="2623841" y="4302290"/>
            <a:ext cx="149937"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Rechte verbindingslijn met pijl 92"/>
          <p:cNvCxnSpPr>
            <a:stCxn id="172" idx="1"/>
            <a:endCxn id="38" idx="3"/>
          </p:cNvCxnSpPr>
          <p:nvPr/>
        </p:nvCxnSpPr>
        <p:spPr>
          <a:xfrm>
            <a:off x="4951269" y="4302290"/>
            <a:ext cx="493793"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Rechte verbindingslijn met pijl 96"/>
          <p:cNvCxnSpPr>
            <a:stCxn id="180" idx="1"/>
            <a:endCxn id="194" idx="3"/>
          </p:cNvCxnSpPr>
          <p:nvPr/>
        </p:nvCxnSpPr>
        <p:spPr>
          <a:xfrm>
            <a:off x="6630767" y="4302290"/>
            <a:ext cx="149937"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Rechte verbindingslijn met pijl 99"/>
          <p:cNvCxnSpPr>
            <a:stCxn id="181" idx="1"/>
            <a:endCxn id="195" idx="3"/>
          </p:cNvCxnSpPr>
          <p:nvPr/>
        </p:nvCxnSpPr>
        <p:spPr>
          <a:xfrm>
            <a:off x="6957337" y="4302290"/>
            <a:ext cx="491188"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Rechte verbindingslijn met pijl 102"/>
          <p:cNvCxnSpPr>
            <a:stCxn id="128" idx="1"/>
            <a:endCxn id="51" idx="3"/>
          </p:cNvCxnSpPr>
          <p:nvPr/>
        </p:nvCxnSpPr>
        <p:spPr>
          <a:xfrm>
            <a:off x="1288199" y="4302289"/>
            <a:ext cx="149937"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Rechte verbindingslijn met pijl 105"/>
          <p:cNvCxnSpPr>
            <a:stCxn id="193" idx="1"/>
            <a:endCxn id="50" idx="3"/>
          </p:cNvCxnSpPr>
          <p:nvPr/>
        </p:nvCxnSpPr>
        <p:spPr>
          <a:xfrm>
            <a:off x="624079" y="4302289"/>
            <a:ext cx="146236"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Rechte verbindingslijn met pijl 235"/>
          <p:cNvCxnSpPr>
            <a:stCxn id="141" idx="1"/>
            <a:endCxn id="54" idx="3"/>
          </p:cNvCxnSpPr>
          <p:nvPr/>
        </p:nvCxnSpPr>
        <p:spPr>
          <a:xfrm>
            <a:off x="2950411" y="4302290"/>
            <a:ext cx="491188"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Rechte verbindingslijn met pijl 238"/>
          <p:cNvCxnSpPr>
            <a:stCxn id="145" idx="1"/>
            <a:endCxn id="54" idx="3"/>
          </p:cNvCxnSpPr>
          <p:nvPr/>
        </p:nvCxnSpPr>
        <p:spPr>
          <a:xfrm>
            <a:off x="3291662" y="4302290"/>
            <a:ext cx="149937"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Rechte verbindingslijn met pijl 241"/>
          <p:cNvCxnSpPr>
            <a:stCxn id="171" idx="1"/>
            <a:endCxn id="203" idx="3"/>
          </p:cNvCxnSpPr>
          <p:nvPr/>
        </p:nvCxnSpPr>
        <p:spPr>
          <a:xfrm>
            <a:off x="4627304" y="4302290"/>
            <a:ext cx="168193"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Rechte verbindingslijn met pijl 252"/>
          <p:cNvCxnSpPr>
            <a:stCxn id="175" idx="1"/>
            <a:endCxn id="39" idx="3"/>
          </p:cNvCxnSpPr>
          <p:nvPr/>
        </p:nvCxnSpPr>
        <p:spPr>
          <a:xfrm>
            <a:off x="5621695" y="4302290"/>
            <a:ext cx="491188"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Rechte verbindingslijn met pijl 255"/>
          <p:cNvCxnSpPr>
            <a:stCxn id="177" idx="1"/>
            <a:endCxn id="39" idx="3"/>
          </p:cNvCxnSpPr>
          <p:nvPr/>
        </p:nvCxnSpPr>
        <p:spPr>
          <a:xfrm>
            <a:off x="5962946" y="4302290"/>
            <a:ext cx="149937"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Rechte verbindingslijn met pijl 258"/>
          <p:cNvCxnSpPr>
            <a:stCxn id="178" idx="1"/>
            <a:endCxn id="194" idx="3"/>
          </p:cNvCxnSpPr>
          <p:nvPr/>
        </p:nvCxnSpPr>
        <p:spPr>
          <a:xfrm>
            <a:off x="6289516" y="4302290"/>
            <a:ext cx="491188"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Rechte verbindingslijn met pijl 117"/>
          <p:cNvCxnSpPr>
            <a:stCxn id="134" idx="1"/>
            <a:endCxn id="52" idx="3"/>
          </p:cNvCxnSpPr>
          <p:nvPr/>
        </p:nvCxnSpPr>
        <p:spPr>
          <a:xfrm>
            <a:off x="1614769" y="4302289"/>
            <a:ext cx="491188"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Rechte verbindingslijn met pijl 121"/>
          <p:cNvCxnSpPr>
            <a:stCxn id="113" idx="1"/>
            <a:endCxn id="53" idx="3"/>
          </p:cNvCxnSpPr>
          <p:nvPr/>
        </p:nvCxnSpPr>
        <p:spPr>
          <a:xfrm>
            <a:off x="2279966" y="4302290"/>
            <a:ext cx="493812"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Rechte verbindingslijn met pijl 119"/>
          <p:cNvCxnSpPr>
            <a:stCxn id="138" idx="1"/>
            <a:endCxn id="50" idx="3"/>
          </p:cNvCxnSpPr>
          <p:nvPr/>
        </p:nvCxnSpPr>
        <p:spPr>
          <a:xfrm flipH="1">
            <a:off x="770315" y="4302289"/>
            <a:ext cx="181309"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Rechte verbindingslijn met pijl 111"/>
          <p:cNvCxnSpPr>
            <a:stCxn id="91" idx="1"/>
            <a:endCxn id="128" idx="3"/>
          </p:cNvCxnSpPr>
          <p:nvPr/>
        </p:nvCxnSpPr>
        <p:spPr>
          <a:xfrm flipH="1">
            <a:off x="1288199" y="2123431"/>
            <a:ext cx="1" cy="1026858"/>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Rechte verbindingslijn met pijl 115"/>
          <p:cNvCxnSpPr>
            <a:stCxn id="92" idx="1"/>
            <a:endCxn id="137" idx="3"/>
          </p:cNvCxnSpPr>
          <p:nvPr/>
        </p:nvCxnSpPr>
        <p:spPr>
          <a:xfrm>
            <a:off x="1956020" y="2123430"/>
            <a:ext cx="0"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Rechte verbindingslijn met pijl 120"/>
          <p:cNvCxnSpPr>
            <a:stCxn id="94" idx="1"/>
          </p:cNvCxnSpPr>
          <p:nvPr/>
        </p:nvCxnSpPr>
        <p:spPr>
          <a:xfrm>
            <a:off x="5965570" y="2123434"/>
            <a:ext cx="0"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Rechte verbindingslijn met pijl 123"/>
          <p:cNvCxnSpPr>
            <a:stCxn id="95" idx="1"/>
          </p:cNvCxnSpPr>
          <p:nvPr/>
        </p:nvCxnSpPr>
        <p:spPr>
          <a:xfrm>
            <a:off x="6633390" y="2123434"/>
            <a:ext cx="1"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Rechte verbindingslijn met pijl 114"/>
          <p:cNvCxnSpPr>
            <a:stCxn id="204" idx="1"/>
            <a:endCxn id="168" idx="3"/>
          </p:cNvCxnSpPr>
          <p:nvPr/>
        </p:nvCxnSpPr>
        <p:spPr>
          <a:xfrm>
            <a:off x="3959483" y="2123430"/>
            <a:ext cx="0" cy="1026860"/>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Rechte verbindingslijn met pijl 113"/>
          <p:cNvCxnSpPr>
            <a:stCxn id="90" idx="1"/>
            <a:endCxn id="193" idx="3"/>
          </p:cNvCxnSpPr>
          <p:nvPr/>
        </p:nvCxnSpPr>
        <p:spPr>
          <a:xfrm>
            <a:off x="624079" y="2123431"/>
            <a:ext cx="0" cy="1026858"/>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Rechte verbindingslijn met pijl 141"/>
          <p:cNvCxnSpPr>
            <a:stCxn id="139" idx="1"/>
            <a:endCxn id="172" idx="3"/>
          </p:cNvCxnSpPr>
          <p:nvPr/>
        </p:nvCxnSpPr>
        <p:spPr>
          <a:xfrm>
            <a:off x="4951269" y="2123430"/>
            <a:ext cx="0" cy="1026860"/>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Rechte verbindingslijn met pijl 162"/>
          <p:cNvCxnSpPr>
            <a:stCxn id="162" idx="1"/>
            <a:endCxn id="138" idx="3"/>
          </p:cNvCxnSpPr>
          <p:nvPr/>
        </p:nvCxnSpPr>
        <p:spPr>
          <a:xfrm>
            <a:off x="951623" y="2123430"/>
            <a:ext cx="1"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Rechte verbindingslijn met pijl 187"/>
          <p:cNvCxnSpPr>
            <a:stCxn id="164" idx="1"/>
            <a:endCxn id="134" idx="3"/>
          </p:cNvCxnSpPr>
          <p:nvPr/>
        </p:nvCxnSpPr>
        <p:spPr>
          <a:xfrm flipH="1">
            <a:off x="1614769" y="2123431"/>
            <a:ext cx="1" cy="1026858"/>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Rechte verbindingslijn met pijl 188"/>
          <p:cNvCxnSpPr>
            <a:stCxn id="167" idx="1"/>
          </p:cNvCxnSpPr>
          <p:nvPr/>
        </p:nvCxnSpPr>
        <p:spPr>
          <a:xfrm>
            <a:off x="5621695" y="2123432"/>
            <a:ext cx="0" cy="1026861"/>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Rechte verbindingslijn met pijl 189"/>
          <p:cNvCxnSpPr>
            <a:stCxn id="170" idx="1"/>
          </p:cNvCxnSpPr>
          <p:nvPr/>
        </p:nvCxnSpPr>
        <p:spPr>
          <a:xfrm>
            <a:off x="6292140" y="2123435"/>
            <a:ext cx="0" cy="1026857"/>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Rechte verbindingslijn met pijl 190"/>
          <p:cNvCxnSpPr>
            <a:stCxn id="173" idx="1"/>
          </p:cNvCxnSpPr>
          <p:nvPr/>
        </p:nvCxnSpPr>
        <p:spPr>
          <a:xfrm>
            <a:off x="6959961" y="2123434"/>
            <a:ext cx="0"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Rechte verbindingslijn met pijl 197"/>
          <p:cNvCxnSpPr>
            <a:stCxn id="169" idx="1"/>
            <a:endCxn id="203" idx="3"/>
          </p:cNvCxnSpPr>
          <p:nvPr/>
        </p:nvCxnSpPr>
        <p:spPr>
          <a:xfrm>
            <a:off x="4286053" y="4302289"/>
            <a:ext cx="509444" cy="1026860"/>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Rechthoek 207"/>
          <p:cNvSpPr/>
          <p:nvPr/>
        </p:nvSpPr>
        <p:spPr>
          <a:xfrm rot="16200000">
            <a:off x="2047841" y="1394437"/>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CH6, APX A</a:t>
            </a:r>
            <a:endParaRPr lang="nl-NL" sz="1000" b="0" dirty="0">
              <a:solidFill>
                <a:schemeClr val="tx1"/>
              </a:solidFill>
              <a:latin typeface="Calibri" pitchFamily="34" charset="0"/>
            </a:endParaRPr>
          </a:p>
        </p:txBody>
      </p:sp>
      <p:sp>
        <p:nvSpPr>
          <p:cNvPr id="209" name="Rechthoek 208"/>
          <p:cNvSpPr/>
          <p:nvPr/>
        </p:nvSpPr>
        <p:spPr>
          <a:xfrm rot="16200000">
            <a:off x="2715661" y="1394437"/>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CH5, CH8</a:t>
            </a:r>
            <a:endParaRPr lang="nl-NL" sz="1000" b="0" dirty="0">
              <a:solidFill>
                <a:schemeClr val="tx1"/>
              </a:solidFill>
              <a:latin typeface="Calibri" pitchFamily="34" charset="0"/>
            </a:endParaRPr>
          </a:p>
        </p:txBody>
      </p:sp>
      <p:sp>
        <p:nvSpPr>
          <p:cNvPr id="210" name="Rechthoek 209"/>
          <p:cNvSpPr/>
          <p:nvPr/>
        </p:nvSpPr>
        <p:spPr>
          <a:xfrm rot="16200000">
            <a:off x="1703966" y="1394435"/>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CH6</a:t>
            </a:r>
            <a:endParaRPr lang="nl-NL" sz="1000" b="0" dirty="0">
              <a:solidFill>
                <a:schemeClr val="tx1"/>
              </a:solidFill>
              <a:latin typeface="Calibri" pitchFamily="34" charset="0"/>
            </a:endParaRPr>
          </a:p>
        </p:txBody>
      </p:sp>
      <p:sp>
        <p:nvSpPr>
          <p:cNvPr id="211" name="Rechthoek 210"/>
          <p:cNvSpPr/>
          <p:nvPr/>
        </p:nvSpPr>
        <p:spPr>
          <a:xfrm rot="16200000">
            <a:off x="2374411" y="1394438"/>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CH15</a:t>
            </a:r>
            <a:endParaRPr lang="nl-NL" sz="1000" b="0" dirty="0">
              <a:solidFill>
                <a:schemeClr val="tx1"/>
              </a:solidFill>
              <a:latin typeface="Calibri" pitchFamily="34" charset="0"/>
            </a:endParaRPr>
          </a:p>
        </p:txBody>
      </p:sp>
      <p:sp>
        <p:nvSpPr>
          <p:cNvPr id="212" name="Rechthoek 211"/>
          <p:cNvSpPr/>
          <p:nvPr/>
        </p:nvSpPr>
        <p:spPr>
          <a:xfrm rot="16200000">
            <a:off x="3042232" y="1394437"/>
            <a:ext cx="1152000" cy="306000"/>
          </a:xfrm>
          <a:prstGeom prst="rect">
            <a:avLst/>
          </a:prstGeom>
          <a:solidFill>
            <a:srgbClr val="FF9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fr-BE" sz="1000" b="0" dirty="0" err="1">
                <a:solidFill>
                  <a:schemeClr val="tx1"/>
                </a:solidFill>
                <a:latin typeface="Calibri" pitchFamily="34" charset="0"/>
              </a:rPr>
              <a:t>handboek</a:t>
            </a:r>
            <a:r>
              <a:rPr lang="fr-BE" sz="1000" b="0" dirty="0">
                <a:solidFill>
                  <a:schemeClr val="tx1"/>
                </a:solidFill>
                <a:latin typeface="Calibri" pitchFamily="34" charset="0"/>
              </a:rPr>
              <a:t> Linux</a:t>
            </a:r>
            <a:br>
              <a:rPr lang="fr-BE" sz="1000" b="0" dirty="0">
                <a:solidFill>
                  <a:schemeClr val="tx1"/>
                </a:solidFill>
                <a:latin typeface="Calibri" pitchFamily="34" charset="0"/>
              </a:rPr>
            </a:br>
            <a:r>
              <a:rPr lang="fr-BE" sz="1000" b="0" dirty="0" smtClean="0">
                <a:solidFill>
                  <a:schemeClr val="tx1"/>
                </a:solidFill>
                <a:latin typeface="Calibri" pitchFamily="34" charset="0"/>
              </a:rPr>
              <a:t>CH17</a:t>
            </a:r>
            <a:endParaRPr lang="nl-NL" sz="1000" b="0" dirty="0">
              <a:solidFill>
                <a:schemeClr val="tx1"/>
              </a:solidFill>
              <a:latin typeface="Calibri" pitchFamily="34" charset="0"/>
            </a:endParaRPr>
          </a:p>
        </p:txBody>
      </p:sp>
      <p:cxnSp>
        <p:nvCxnSpPr>
          <p:cNvPr id="213" name="Rechte verbindingslijn met pijl 212"/>
          <p:cNvCxnSpPr>
            <a:stCxn id="208" idx="1"/>
          </p:cNvCxnSpPr>
          <p:nvPr/>
        </p:nvCxnSpPr>
        <p:spPr>
          <a:xfrm>
            <a:off x="2623841" y="2123437"/>
            <a:ext cx="0"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Rechte verbindingslijn met pijl 213"/>
          <p:cNvCxnSpPr>
            <a:stCxn id="209" idx="1"/>
          </p:cNvCxnSpPr>
          <p:nvPr/>
        </p:nvCxnSpPr>
        <p:spPr>
          <a:xfrm>
            <a:off x="3291661" y="2123437"/>
            <a:ext cx="1"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Rechte verbindingslijn met pijl 214"/>
          <p:cNvCxnSpPr>
            <a:stCxn id="210" idx="1"/>
          </p:cNvCxnSpPr>
          <p:nvPr/>
        </p:nvCxnSpPr>
        <p:spPr>
          <a:xfrm>
            <a:off x="2279966" y="2123435"/>
            <a:ext cx="0" cy="1026861"/>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Rechte verbindingslijn met pijl 215"/>
          <p:cNvCxnSpPr>
            <a:stCxn id="211" idx="1"/>
          </p:cNvCxnSpPr>
          <p:nvPr/>
        </p:nvCxnSpPr>
        <p:spPr>
          <a:xfrm>
            <a:off x="2950411" y="2123438"/>
            <a:ext cx="0" cy="1026857"/>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Rechte verbindingslijn met pijl 216"/>
          <p:cNvCxnSpPr>
            <a:stCxn id="212" idx="1"/>
          </p:cNvCxnSpPr>
          <p:nvPr/>
        </p:nvCxnSpPr>
        <p:spPr>
          <a:xfrm>
            <a:off x="3618232" y="2123437"/>
            <a:ext cx="0" cy="1026859"/>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03123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500"/>
                                        <p:tgtEl>
                                          <p:spTgt spid="134"/>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500"/>
                                        <p:tgtEl>
                                          <p:spTgt spid="137"/>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38"/>
                                        </p:tgtEl>
                                        <p:attrNameLst>
                                          <p:attrName>style.visibility</p:attrName>
                                        </p:attrNameLst>
                                      </p:cBhvr>
                                      <p:to>
                                        <p:strVal val="visible"/>
                                      </p:to>
                                    </p:set>
                                    <p:animEffect transition="in" filter="fade">
                                      <p:cBhvr>
                                        <p:cTn id="16" dur="500"/>
                                        <p:tgtEl>
                                          <p:spTgt spid="138"/>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45"/>
                                        </p:tgtEl>
                                        <p:attrNameLst>
                                          <p:attrName>style.visibility</p:attrName>
                                        </p:attrNameLst>
                                      </p:cBhvr>
                                      <p:to>
                                        <p:strVal val="visible"/>
                                      </p:to>
                                    </p:set>
                                    <p:animEffect transition="in" filter="fade">
                                      <p:cBhvr>
                                        <p:cTn id="25" dur="500"/>
                                        <p:tgtEl>
                                          <p:spTgt spid="145"/>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165"/>
                                        </p:tgtEl>
                                        <p:attrNameLst>
                                          <p:attrName>style.visibility</p:attrName>
                                        </p:attrNameLst>
                                      </p:cBhvr>
                                      <p:to>
                                        <p:strVal val="visible"/>
                                      </p:to>
                                    </p:set>
                                    <p:animEffect transition="in" filter="fade">
                                      <p:cBhvr>
                                        <p:cTn id="28" dur="500"/>
                                        <p:tgtEl>
                                          <p:spTgt spid="165"/>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68"/>
                                        </p:tgtEl>
                                        <p:attrNameLst>
                                          <p:attrName>style.visibility</p:attrName>
                                        </p:attrNameLst>
                                      </p:cBhvr>
                                      <p:to>
                                        <p:strVal val="visible"/>
                                      </p:to>
                                    </p:set>
                                    <p:animEffect transition="in" filter="fade">
                                      <p:cBhvr>
                                        <p:cTn id="31" dur="500"/>
                                        <p:tgtEl>
                                          <p:spTgt spid="168"/>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69"/>
                                        </p:tgtEl>
                                        <p:attrNameLst>
                                          <p:attrName>style.visibility</p:attrName>
                                        </p:attrNameLst>
                                      </p:cBhvr>
                                      <p:to>
                                        <p:strVal val="visible"/>
                                      </p:to>
                                    </p:set>
                                    <p:animEffect transition="in" filter="fade">
                                      <p:cBhvr>
                                        <p:cTn id="34" dur="500"/>
                                        <p:tgtEl>
                                          <p:spTgt spid="169"/>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171"/>
                                        </p:tgtEl>
                                        <p:attrNameLst>
                                          <p:attrName>style.visibility</p:attrName>
                                        </p:attrNameLst>
                                      </p:cBhvr>
                                      <p:to>
                                        <p:strVal val="visible"/>
                                      </p:to>
                                    </p:set>
                                    <p:animEffect transition="in" filter="fade">
                                      <p:cBhvr>
                                        <p:cTn id="37" dur="500"/>
                                        <p:tgtEl>
                                          <p:spTgt spid="171"/>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500"/>
                                        <p:tgtEl>
                                          <p:spTgt spid="172"/>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175"/>
                                        </p:tgtEl>
                                        <p:attrNameLst>
                                          <p:attrName>style.visibility</p:attrName>
                                        </p:attrNameLst>
                                      </p:cBhvr>
                                      <p:to>
                                        <p:strVal val="visible"/>
                                      </p:to>
                                    </p:set>
                                    <p:animEffect transition="in" filter="fade">
                                      <p:cBhvr>
                                        <p:cTn id="43" dur="500"/>
                                        <p:tgtEl>
                                          <p:spTgt spid="175"/>
                                        </p:tgtEl>
                                      </p:cBhvr>
                                    </p:animEffect>
                                  </p:childTnLst>
                                </p:cTn>
                              </p:par>
                              <p:par>
                                <p:cTn id="44" presetID="10" presetClass="entr" presetSubtype="0" fill="hold" grpId="0" nodeType="withEffect">
                                  <p:stCondLst>
                                    <p:cond delay="1200"/>
                                  </p:stCondLst>
                                  <p:childTnLst>
                                    <p:set>
                                      <p:cBhvr>
                                        <p:cTn id="45" dur="1" fill="hold">
                                          <p:stCondLst>
                                            <p:cond delay="0"/>
                                          </p:stCondLst>
                                        </p:cTn>
                                        <p:tgtEl>
                                          <p:spTgt spid="177"/>
                                        </p:tgtEl>
                                        <p:attrNameLst>
                                          <p:attrName>style.visibility</p:attrName>
                                        </p:attrNameLst>
                                      </p:cBhvr>
                                      <p:to>
                                        <p:strVal val="visible"/>
                                      </p:to>
                                    </p:set>
                                    <p:animEffect transition="in" filter="fade">
                                      <p:cBhvr>
                                        <p:cTn id="46" dur="500"/>
                                        <p:tgtEl>
                                          <p:spTgt spid="177"/>
                                        </p:tgtEl>
                                      </p:cBhvr>
                                    </p:animEffect>
                                  </p:childTnLst>
                                </p:cTn>
                              </p:par>
                              <p:par>
                                <p:cTn id="47" presetID="10" presetClass="entr" presetSubtype="0" fill="hold" grpId="0" nodeType="withEffect">
                                  <p:stCondLst>
                                    <p:cond delay="700"/>
                                  </p:stCondLst>
                                  <p:childTnLst>
                                    <p:set>
                                      <p:cBhvr>
                                        <p:cTn id="48" dur="1" fill="hold">
                                          <p:stCondLst>
                                            <p:cond delay="0"/>
                                          </p:stCondLst>
                                        </p:cTn>
                                        <p:tgtEl>
                                          <p:spTgt spid="178"/>
                                        </p:tgtEl>
                                        <p:attrNameLst>
                                          <p:attrName>style.visibility</p:attrName>
                                        </p:attrNameLst>
                                      </p:cBhvr>
                                      <p:to>
                                        <p:strVal val="visible"/>
                                      </p:to>
                                    </p:set>
                                    <p:animEffect transition="in" filter="fade">
                                      <p:cBhvr>
                                        <p:cTn id="49" dur="500"/>
                                        <p:tgtEl>
                                          <p:spTgt spid="178"/>
                                        </p:tgtEl>
                                      </p:cBhvr>
                                    </p:animEffect>
                                  </p:childTnLst>
                                </p:cTn>
                              </p:par>
                              <p:par>
                                <p:cTn id="50" presetID="10" presetClass="entr" presetSubtype="0" fill="hold" grpId="0" nodeType="withEffect">
                                  <p:stCondLst>
                                    <p:cond delay="1600"/>
                                  </p:stCondLst>
                                  <p:childTnLst>
                                    <p:set>
                                      <p:cBhvr>
                                        <p:cTn id="51" dur="1" fill="hold">
                                          <p:stCondLst>
                                            <p:cond delay="0"/>
                                          </p:stCondLst>
                                        </p:cTn>
                                        <p:tgtEl>
                                          <p:spTgt spid="180"/>
                                        </p:tgtEl>
                                        <p:attrNameLst>
                                          <p:attrName>style.visibility</p:attrName>
                                        </p:attrNameLst>
                                      </p:cBhvr>
                                      <p:to>
                                        <p:strVal val="visible"/>
                                      </p:to>
                                    </p:set>
                                    <p:animEffect transition="in" filter="fade">
                                      <p:cBhvr>
                                        <p:cTn id="52" dur="500"/>
                                        <p:tgtEl>
                                          <p:spTgt spid="180"/>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181"/>
                                        </p:tgtEl>
                                        <p:attrNameLst>
                                          <p:attrName>style.visibility</p:attrName>
                                        </p:attrNameLst>
                                      </p:cBhvr>
                                      <p:to>
                                        <p:strVal val="visible"/>
                                      </p:to>
                                    </p:set>
                                    <p:animEffect transition="in" filter="fade">
                                      <p:cBhvr>
                                        <p:cTn id="55" dur="500"/>
                                        <p:tgtEl>
                                          <p:spTgt spid="18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3"/>
                                        </p:tgtEl>
                                        <p:attrNameLst>
                                          <p:attrName>style.visibility</p:attrName>
                                        </p:attrNameLst>
                                      </p:cBhvr>
                                      <p:to>
                                        <p:strVal val="visible"/>
                                      </p:to>
                                    </p:set>
                                    <p:animEffect transition="in" filter="fade">
                                      <p:cBhvr>
                                        <p:cTn id="58" dur="500"/>
                                        <p:tgtEl>
                                          <p:spTgt spid="183"/>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184"/>
                                        </p:tgtEl>
                                        <p:attrNameLst>
                                          <p:attrName>style.visibility</p:attrName>
                                        </p:attrNameLst>
                                      </p:cBhvr>
                                      <p:to>
                                        <p:strVal val="visible"/>
                                      </p:to>
                                    </p:set>
                                    <p:animEffect transition="in" filter="fade">
                                      <p:cBhvr>
                                        <p:cTn id="61" dur="500"/>
                                        <p:tgtEl>
                                          <p:spTgt spid="184"/>
                                        </p:tgtEl>
                                      </p:cBhvr>
                                    </p:animEffect>
                                  </p:childTnLst>
                                </p:cTn>
                              </p:par>
                              <p:par>
                                <p:cTn id="62" presetID="10" presetClass="entr" presetSubtype="0" fill="hold" grpId="0" nodeType="withEffect">
                                  <p:stCondLst>
                                    <p:cond delay="1600"/>
                                  </p:stCondLst>
                                  <p:childTnLst>
                                    <p:set>
                                      <p:cBhvr>
                                        <p:cTn id="63" dur="1" fill="hold">
                                          <p:stCondLst>
                                            <p:cond delay="0"/>
                                          </p:stCondLst>
                                        </p:cTn>
                                        <p:tgtEl>
                                          <p:spTgt spid="186"/>
                                        </p:tgtEl>
                                        <p:attrNameLst>
                                          <p:attrName>style.visibility</p:attrName>
                                        </p:attrNameLst>
                                      </p:cBhvr>
                                      <p:to>
                                        <p:strVal val="visible"/>
                                      </p:to>
                                    </p:set>
                                    <p:animEffect transition="in" filter="fade">
                                      <p:cBhvr>
                                        <p:cTn id="64" dur="500"/>
                                        <p:tgtEl>
                                          <p:spTgt spid="186"/>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187"/>
                                        </p:tgtEl>
                                        <p:attrNameLst>
                                          <p:attrName>style.visibility</p:attrName>
                                        </p:attrNameLst>
                                      </p:cBhvr>
                                      <p:to>
                                        <p:strVal val="visible"/>
                                      </p:to>
                                    </p:set>
                                    <p:animEffect transition="in" filter="fade">
                                      <p:cBhvr>
                                        <p:cTn id="67" dur="500"/>
                                        <p:tgtEl>
                                          <p:spTgt spid="187"/>
                                        </p:tgtEl>
                                      </p:cBhvr>
                                    </p:animEffect>
                                  </p:childTnLst>
                                </p:cTn>
                              </p:par>
                              <p:par>
                                <p:cTn id="68" presetID="10" presetClass="entr" presetSubtype="0" fill="hold" grpId="0" nodeType="withEffect">
                                  <p:stCondLst>
                                    <p:cond delay="600"/>
                                  </p:stCondLst>
                                  <p:childTnLst>
                                    <p:set>
                                      <p:cBhvr>
                                        <p:cTn id="69" dur="1" fill="hold">
                                          <p:stCondLst>
                                            <p:cond delay="0"/>
                                          </p:stCondLst>
                                        </p:cTn>
                                        <p:tgtEl>
                                          <p:spTgt spid="193"/>
                                        </p:tgtEl>
                                        <p:attrNameLst>
                                          <p:attrName>style.visibility</p:attrName>
                                        </p:attrNameLst>
                                      </p:cBhvr>
                                      <p:to>
                                        <p:strVal val="visible"/>
                                      </p:to>
                                    </p:set>
                                    <p:animEffect transition="in" filter="fade">
                                      <p:cBhvr>
                                        <p:cTn id="70" dur="500"/>
                                        <p:tgtEl>
                                          <p:spTgt spid="193"/>
                                        </p:tgtEl>
                                      </p:cBhvr>
                                    </p:animEffect>
                                  </p:childTnLst>
                                </p:cTn>
                              </p:par>
                              <p:par>
                                <p:cTn id="71" presetID="10" presetClass="entr" presetSubtype="0" fill="hold" grpId="0" nodeType="withEffect">
                                  <p:stCondLst>
                                    <p:cond delay="20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grpId="0" nodeType="withEffect">
                                  <p:stCondLst>
                                    <p:cond delay="90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par>
                                <p:cTn id="80" presetID="10" presetClass="entr" presetSubtype="0" fill="hold" grpId="0" nodeType="withEffect">
                                  <p:stCondLst>
                                    <p:cond delay="5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par>
                                <p:cTn id="83" presetID="10" presetClass="entr" presetSubtype="0" fill="hold" grpId="0" nodeType="withEffect">
                                  <p:stCondLst>
                                    <p:cond delay="120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childTnLst>
                                </p:cTn>
                              </p:par>
                              <p:par>
                                <p:cTn id="86" presetID="10" presetClass="entr" presetSubtype="0" fill="hold" grpId="0" nodeType="withEffect">
                                  <p:stCondLst>
                                    <p:cond delay="40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par>
                                <p:cTn id="89" presetID="10" presetClass="entr" presetSubtype="0" fill="hold" grpId="0" nodeType="withEffect">
                                  <p:stCondLst>
                                    <p:cond delay="10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500"/>
                                        <p:tgtEl>
                                          <p:spTgt spid="52"/>
                                        </p:tgtEl>
                                      </p:cBhvr>
                                    </p:animEffect>
                                  </p:childTnLst>
                                </p:cTn>
                              </p:par>
                              <p:par>
                                <p:cTn id="92" presetID="10" presetClass="entr" presetSubtype="0" fill="hold" grpId="0" nodeType="withEffect">
                                  <p:stCondLst>
                                    <p:cond delay="90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par>
                                <p:cTn id="95" presetID="10" presetClass="entr" presetSubtype="0" fill="hold" grpId="0" nodeType="withEffect">
                                  <p:stCondLst>
                                    <p:cond delay="200"/>
                                  </p:stCondLst>
                                  <p:childTnLst>
                                    <p:set>
                                      <p:cBhvr>
                                        <p:cTn id="96" dur="1" fill="hold">
                                          <p:stCondLst>
                                            <p:cond delay="0"/>
                                          </p:stCondLst>
                                        </p:cTn>
                                        <p:tgtEl>
                                          <p:spTgt spid="54"/>
                                        </p:tgtEl>
                                        <p:attrNameLst>
                                          <p:attrName>style.visibility</p:attrName>
                                        </p:attrNameLst>
                                      </p:cBhvr>
                                      <p:to>
                                        <p:strVal val="visible"/>
                                      </p:to>
                                    </p:set>
                                    <p:animEffect transition="in" filter="fade">
                                      <p:cBhvr>
                                        <p:cTn id="97" dur="500"/>
                                        <p:tgtEl>
                                          <p:spTgt spid="54"/>
                                        </p:tgtEl>
                                      </p:cBhvr>
                                    </p:animEffect>
                                  </p:childTnLst>
                                </p:cTn>
                              </p:par>
                              <p:par>
                                <p:cTn id="98" presetID="10" presetClass="entr" presetSubtype="0" fill="hold" grpId="0" nodeType="withEffect">
                                  <p:stCondLst>
                                    <p:cond delay="160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childTnLst>
                                </p:cTn>
                              </p:par>
                              <p:par>
                                <p:cTn id="101" presetID="10" presetClass="entr" presetSubtype="0" fill="hold" grpId="0" nodeType="withEffect">
                                  <p:stCondLst>
                                    <p:cond delay="1000"/>
                                  </p:stCondLst>
                                  <p:childTnLst>
                                    <p:set>
                                      <p:cBhvr>
                                        <p:cTn id="102" dur="1" fill="hold">
                                          <p:stCondLst>
                                            <p:cond delay="0"/>
                                          </p:stCondLst>
                                        </p:cTn>
                                        <p:tgtEl>
                                          <p:spTgt spid="194"/>
                                        </p:tgtEl>
                                        <p:attrNameLst>
                                          <p:attrName>style.visibility</p:attrName>
                                        </p:attrNameLst>
                                      </p:cBhvr>
                                      <p:to>
                                        <p:strVal val="visible"/>
                                      </p:to>
                                    </p:set>
                                    <p:animEffect transition="in" filter="fade">
                                      <p:cBhvr>
                                        <p:cTn id="103" dur="500"/>
                                        <p:tgtEl>
                                          <p:spTgt spid="194"/>
                                        </p:tgtEl>
                                      </p:cBhvr>
                                    </p:animEffect>
                                  </p:childTnLst>
                                </p:cTn>
                              </p:par>
                              <p:par>
                                <p:cTn id="104" presetID="10" presetClass="entr" presetSubtype="0" fill="hold" grpId="0" nodeType="withEffect">
                                  <p:stCondLst>
                                    <p:cond delay="400"/>
                                  </p:stCondLst>
                                  <p:childTnLst>
                                    <p:set>
                                      <p:cBhvr>
                                        <p:cTn id="105" dur="1" fill="hold">
                                          <p:stCondLst>
                                            <p:cond delay="0"/>
                                          </p:stCondLst>
                                        </p:cTn>
                                        <p:tgtEl>
                                          <p:spTgt spid="195"/>
                                        </p:tgtEl>
                                        <p:attrNameLst>
                                          <p:attrName>style.visibility</p:attrName>
                                        </p:attrNameLst>
                                      </p:cBhvr>
                                      <p:to>
                                        <p:strVal val="visible"/>
                                      </p:to>
                                    </p:set>
                                    <p:animEffect transition="in" filter="fade">
                                      <p:cBhvr>
                                        <p:cTn id="106" dur="500"/>
                                        <p:tgtEl>
                                          <p:spTgt spid="195"/>
                                        </p:tgtEl>
                                      </p:cBhvr>
                                    </p:animEffect>
                                  </p:childTnLst>
                                </p:cTn>
                              </p:par>
                              <p:par>
                                <p:cTn id="107" presetID="10" presetClass="entr" presetSubtype="0" fill="hold" grpId="0" nodeType="withEffect">
                                  <p:stCondLst>
                                    <p:cond delay="1400"/>
                                  </p:stCondLst>
                                  <p:childTnLst>
                                    <p:set>
                                      <p:cBhvr>
                                        <p:cTn id="108" dur="1" fill="hold">
                                          <p:stCondLst>
                                            <p:cond delay="0"/>
                                          </p:stCondLst>
                                        </p:cTn>
                                        <p:tgtEl>
                                          <p:spTgt spid="196"/>
                                        </p:tgtEl>
                                        <p:attrNameLst>
                                          <p:attrName>style.visibility</p:attrName>
                                        </p:attrNameLst>
                                      </p:cBhvr>
                                      <p:to>
                                        <p:strVal val="visible"/>
                                      </p:to>
                                    </p:set>
                                    <p:animEffect transition="in" filter="fade">
                                      <p:cBhvr>
                                        <p:cTn id="109" dur="500"/>
                                        <p:tgtEl>
                                          <p:spTgt spid="196"/>
                                        </p:tgtEl>
                                      </p:cBhvr>
                                    </p:animEffect>
                                  </p:childTnLst>
                                </p:cTn>
                              </p:par>
                              <p:par>
                                <p:cTn id="110" presetID="10" presetClass="entr" presetSubtype="0" fill="hold" grpId="0" nodeType="withEffect">
                                  <p:stCondLst>
                                    <p:cond delay="1200"/>
                                  </p:stCondLst>
                                  <p:childTnLst>
                                    <p:set>
                                      <p:cBhvr>
                                        <p:cTn id="111" dur="1" fill="hold">
                                          <p:stCondLst>
                                            <p:cond delay="0"/>
                                          </p:stCondLst>
                                        </p:cTn>
                                        <p:tgtEl>
                                          <p:spTgt spid="203"/>
                                        </p:tgtEl>
                                        <p:attrNameLst>
                                          <p:attrName>style.visibility</p:attrName>
                                        </p:attrNameLst>
                                      </p:cBhvr>
                                      <p:to>
                                        <p:strVal val="visible"/>
                                      </p:to>
                                    </p:set>
                                    <p:animEffect transition="in" filter="fade">
                                      <p:cBhvr>
                                        <p:cTn id="112" dur="500"/>
                                        <p:tgtEl>
                                          <p:spTgt spid="20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90"/>
                                        </p:tgtEl>
                                        <p:attrNameLst>
                                          <p:attrName>style.visibility</p:attrName>
                                        </p:attrNameLst>
                                      </p:cBhvr>
                                      <p:to>
                                        <p:strVal val="visible"/>
                                      </p:to>
                                    </p:set>
                                    <p:animEffect transition="in" filter="fade">
                                      <p:cBhvr>
                                        <p:cTn id="115" dur="500"/>
                                        <p:tgtEl>
                                          <p:spTgt spid="90"/>
                                        </p:tgtEl>
                                      </p:cBhvr>
                                    </p:animEffect>
                                  </p:childTnLst>
                                </p:cTn>
                              </p:par>
                              <p:par>
                                <p:cTn id="116" presetID="10" presetClass="entr" presetSubtype="0" fill="hold" grpId="0" nodeType="withEffect">
                                  <p:stCondLst>
                                    <p:cond delay="110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500"/>
                                        <p:tgtEl>
                                          <p:spTgt spid="9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92"/>
                                        </p:tgtEl>
                                        <p:attrNameLst>
                                          <p:attrName>style.visibility</p:attrName>
                                        </p:attrNameLst>
                                      </p:cBhvr>
                                      <p:to>
                                        <p:strVal val="visible"/>
                                      </p:to>
                                    </p:set>
                                    <p:animEffect transition="in" filter="fade">
                                      <p:cBhvr>
                                        <p:cTn id="121" dur="500"/>
                                        <p:tgtEl>
                                          <p:spTgt spid="92"/>
                                        </p:tgtEl>
                                      </p:cBhvr>
                                    </p:animEffect>
                                  </p:childTnLst>
                                </p:cTn>
                              </p:par>
                              <p:par>
                                <p:cTn id="122" presetID="10" presetClass="entr" presetSubtype="0" fill="hold" grpId="0" nodeType="withEffect">
                                  <p:stCondLst>
                                    <p:cond delay="600"/>
                                  </p:stCondLst>
                                  <p:childTnLst>
                                    <p:set>
                                      <p:cBhvr>
                                        <p:cTn id="123" dur="1" fill="hold">
                                          <p:stCondLst>
                                            <p:cond delay="0"/>
                                          </p:stCondLst>
                                        </p:cTn>
                                        <p:tgtEl>
                                          <p:spTgt spid="94"/>
                                        </p:tgtEl>
                                        <p:attrNameLst>
                                          <p:attrName>style.visibility</p:attrName>
                                        </p:attrNameLst>
                                      </p:cBhvr>
                                      <p:to>
                                        <p:strVal val="visible"/>
                                      </p:to>
                                    </p:set>
                                    <p:animEffect transition="in" filter="fade">
                                      <p:cBhvr>
                                        <p:cTn id="124" dur="500"/>
                                        <p:tgtEl>
                                          <p:spTgt spid="94"/>
                                        </p:tgtEl>
                                      </p:cBhvr>
                                    </p:animEffect>
                                  </p:childTnLst>
                                </p:cTn>
                              </p:par>
                              <p:par>
                                <p:cTn id="125" presetID="10" presetClass="entr" presetSubtype="0" fill="hold" grpId="0" nodeType="withEffect">
                                  <p:stCondLst>
                                    <p:cond delay="100"/>
                                  </p:stCondLst>
                                  <p:childTnLst>
                                    <p:set>
                                      <p:cBhvr>
                                        <p:cTn id="126" dur="1" fill="hold">
                                          <p:stCondLst>
                                            <p:cond delay="0"/>
                                          </p:stCondLst>
                                        </p:cTn>
                                        <p:tgtEl>
                                          <p:spTgt spid="95"/>
                                        </p:tgtEl>
                                        <p:attrNameLst>
                                          <p:attrName>style.visibility</p:attrName>
                                        </p:attrNameLst>
                                      </p:cBhvr>
                                      <p:to>
                                        <p:strVal val="visible"/>
                                      </p:to>
                                    </p:set>
                                    <p:animEffect transition="in" filter="fade">
                                      <p:cBhvr>
                                        <p:cTn id="127" dur="500"/>
                                        <p:tgtEl>
                                          <p:spTgt spid="95"/>
                                        </p:tgtEl>
                                      </p:cBhvr>
                                    </p:animEffect>
                                  </p:childTnLst>
                                </p:cTn>
                              </p:par>
                              <p:par>
                                <p:cTn id="128" presetID="10" presetClass="entr" presetSubtype="0" fill="hold" grpId="0" nodeType="withEffect">
                                  <p:stCondLst>
                                    <p:cond delay="600"/>
                                  </p:stCondLst>
                                  <p:childTnLst>
                                    <p:set>
                                      <p:cBhvr>
                                        <p:cTn id="129" dur="1" fill="hold">
                                          <p:stCondLst>
                                            <p:cond delay="0"/>
                                          </p:stCondLst>
                                        </p:cTn>
                                        <p:tgtEl>
                                          <p:spTgt spid="204"/>
                                        </p:tgtEl>
                                        <p:attrNameLst>
                                          <p:attrName>style.visibility</p:attrName>
                                        </p:attrNameLst>
                                      </p:cBhvr>
                                      <p:to>
                                        <p:strVal val="visible"/>
                                      </p:to>
                                    </p:set>
                                    <p:animEffect transition="in" filter="fade">
                                      <p:cBhvr>
                                        <p:cTn id="130" dur="500"/>
                                        <p:tgtEl>
                                          <p:spTgt spid="204"/>
                                        </p:tgtEl>
                                      </p:cBhvr>
                                    </p:animEffect>
                                  </p:childTnLst>
                                </p:cTn>
                              </p:par>
                              <p:par>
                                <p:cTn id="131" presetID="10" presetClass="entr" presetSubtype="0" fill="hold" grpId="0" nodeType="withEffect">
                                  <p:stCondLst>
                                    <p:cond delay="200"/>
                                  </p:stCondLst>
                                  <p:childTnLst>
                                    <p:set>
                                      <p:cBhvr>
                                        <p:cTn id="132" dur="1" fill="hold">
                                          <p:stCondLst>
                                            <p:cond delay="0"/>
                                          </p:stCondLst>
                                        </p:cTn>
                                        <p:tgtEl>
                                          <p:spTgt spid="117"/>
                                        </p:tgtEl>
                                        <p:attrNameLst>
                                          <p:attrName>style.visibility</p:attrName>
                                        </p:attrNameLst>
                                      </p:cBhvr>
                                      <p:to>
                                        <p:strVal val="visible"/>
                                      </p:to>
                                    </p:set>
                                    <p:animEffect transition="in" filter="fade">
                                      <p:cBhvr>
                                        <p:cTn id="133" dur="500"/>
                                        <p:tgtEl>
                                          <p:spTgt spid="117"/>
                                        </p:tgtEl>
                                      </p:cBhvr>
                                    </p:animEffect>
                                  </p:childTnLst>
                                </p:cTn>
                              </p:par>
                              <p:par>
                                <p:cTn id="134" presetID="10" presetClass="entr" presetSubtype="0" fill="hold" grpId="0" nodeType="withEffect">
                                  <p:stCondLst>
                                    <p:cond delay="900"/>
                                  </p:stCondLst>
                                  <p:childTnLst>
                                    <p:set>
                                      <p:cBhvr>
                                        <p:cTn id="135" dur="1" fill="hold">
                                          <p:stCondLst>
                                            <p:cond delay="0"/>
                                          </p:stCondLst>
                                        </p:cTn>
                                        <p:tgtEl>
                                          <p:spTgt spid="139"/>
                                        </p:tgtEl>
                                        <p:attrNameLst>
                                          <p:attrName>style.visibility</p:attrName>
                                        </p:attrNameLst>
                                      </p:cBhvr>
                                      <p:to>
                                        <p:strVal val="visible"/>
                                      </p:to>
                                    </p:set>
                                    <p:animEffect transition="in" filter="fade">
                                      <p:cBhvr>
                                        <p:cTn id="136" dur="500"/>
                                        <p:tgtEl>
                                          <p:spTgt spid="13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62"/>
                                        </p:tgtEl>
                                        <p:attrNameLst>
                                          <p:attrName>style.visibility</p:attrName>
                                        </p:attrNameLst>
                                      </p:cBhvr>
                                      <p:to>
                                        <p:strVal val="visible"/>
                                      </p:to>
                                    </p:set>
                                    <p:animEffect transition="in" filter="fade">
                                      <p:cBhvr>
                                        <p:cTn id="139" dur="500"/>
                                        <p:tgtEl>
                                          <p:spTgt spid="162"/>
                                        </p:tgtEl>
                                      </p:cBhvr>
                                    </p:animEffect>
                                  </p:childTnLst>
                                </p:cTn>
                              </p:par>
                              <p:par>
                                <p:cTn id="140" presetID="10" presetClass="entr" presetSubtype="0" fill="hold" grpId="0" nodeType="withEffect">
                                  <p:stCondLst>
                                    <p:cond delay="1100"/>
                                  </p:stCondLst>
                                  <p:childTnLst>
                                    <p:set>
                                      <p:cBhvr>
                                        <p:cTn id="141" dur="1" fill="hold">
                                          <p:stCondLst>
                                            <p:cond delay="0"/>
                                          </p:stCondLst>
                                        </p:cTn>
                                        <p:tgtEl>
                                          <p:spTgt spid="164"/>
                                        </p:tgtEl>
                                        <p:attrNameLst>
                                          <p:attrName>style.visibility</p:attrName>
                                        </p:attrNameLst>
                                      </p:cBhvr>
                                      <p:to>
                                        <p:strVal val="visible"/>
                                      </p:to>
                                    </p:set>
                                    <p:animEffect transition="in" filter="fade">
                                      <p:cBhvr>
                                        <p:cTn id="142" dur="500"/>
                                        <p:tgtEl>
                                          <p:spTgt spid="16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67"/>
                                        </p:tgtEl>
                                        <p:attrNameLst>
                                          <p:attrName>style.visibility</p:attrName>
                                        </p:attrNameLst>
                                      </p:cBhvr>
                                      <p:to>
                                        <p:strVal val="visible"/>
                                      </p:to>
                                    </p:set>
                                    <p:animEffect transition="in" filter="fade">
                                      <p:cBhvr>
                                        <p:cTn id="145" dur="500"/>
                                        <p:tgtEl>
                                          <p:spTgt spid="167"/>
                                        </p:tgtEl>
                                      </p:cBhvr>
                                    </p:animEffect>
                                  </p:childTnLst>
                                </p:cTn>
                              </p:par>
                              <p:par>
                                <p:cTn id="146" presetID="10" presetClass="entr" presetSubtype="0" fill="hold" grpId="0" nodeType="withEffect">
                                  <p:stCondLst>
                                    <p:cond delay="200"/>
                                  </p:stCondLst>
                                  <p:childTnLst>
                                    <p:set>
                                      <p:cBhvr>
                                        <p:cTn id="147" dur="1" fill="hold">
                                          <p:stCondLst>
                                            <p:cond delay="0"/>
                                          </p:stCondLst>
                                        </p:cTn>
                                        <p:tgtEl>
                                          <p:spTgt spid="170"/>
                                        </p:tgtEl>
                                        <p:attrNameLst>
                                          <p:attrName>style.visibility</p:attrName>
                                        </p:attrNameLst>
                                      </p:cBhvr>
                                      <p:to>
                                        <p:strVal val="visible"/>
                                      </p:to>
                                    </p:set>
                                    <p:animEffect transition="in" filter="fade">
                                      <p:cBhvr>
                                        <p:cTn id="148" dur="500"/>
                                        <p:tgtEl>
                                          <p:spTgt spid="170"/>
                                        </p:tgtEl>
                                      </p:cBhvr>
                                    </p:animEffect>
                                  </p:childTnLst>
                                </p:cTn>
                              </p:par>
                              <p:par>
                                <p:cTn id="149" presetID="10" presetClass="entr" presetSubtype="0" fill="hold" grpId="0" nodeType="withEffect">
                                  <p:stCondLst>
                                    <p:cond delay="100"/>
                                  </p:stCondLst>
                                  <p:childTnLst>
                                    <p:set>
                                      <p:cBhvr>
                                        <p:cTn id="150" dur="1" fill="hold">
                                          <p:stCondLst>
                                            <p:cond delay="0"/>
                                          </p:stCondLst>
                                        </p:cTn>
                                        <p:tgtEl>
                                          <p:spTgt spid="173"/>
                                        </p:tgtEl>
                                        <p:attrNameLst>
                                          <p:attrName>style.visibility</p:attrName>
                                        </p:attrNameLst>
                                      </p:cBhvr>
                                      <p:to>
                                        <p:strVal val="visible"/>
                                      </p:to>
                                    </p:set>
                                    <p:animEffect transition="in" filter="fade">
                                      <p:cBhvr>
                                        <p:cTn id="151" dur="500"/>
                                        <p:tgtEl>
                                          <p:spTgt spid="173"/>
                                        </p:tgtEl>
                                      </p:cBhvr>
                                    </p:animEffect>
                                  </p:childTnLst>
                                </p:cTn>
                              </p:par>
                              <p:par>
                                <p:cTn id="152" presetID="10" presetClass="entr" presetSubtype="0" fill="hold" grpId="0" nodeType="withEffect">
                                  <p:stCondLst>
                                    <p:cond delay="1100"/>
                                  </p:stCondLst>
                                  <p:childTnLst>
                                    <p:set>
                                      <p:cBhvr>
                                        <p:cTn id="153" dur="1" fill="hold">
                                          <p:stCondLst>
                                            <p:cond delay="0"/>
                                          </p:stCondLst>
                                        </p:cTn>
                                        <p:tgtEl>
                                          <p:spTgt spid="208"/>
                                        </p:tgtEl>
                                        <p:attrNameLst>
                                          <p:attrName>style.visibility</p:attrName>
                                        </p:attrNameLst>
                                      </p:cBhvr>
                                      <p:to>
                                        <p:strVal val="visible"/>
                                      </p:to>
                                    </p:set>
                                    <p:animEffect transition="in" filter="fade">
                                      <p:cBhvr>
                                        <p:cTn id="154" dur="500"/>
                                        <p:tgtEl>
                                          <p:spTgt spid="208"/>
                                        </p:tgtEl>
                                      </p:cBhvr>
                                    </p:animEffect>
                                  </p:childTnLst>
                                </p:cTn>
                              </p:par>
                              <p:par>
                                <p:cTn id="155" presetID="10" presetClass="entr" presetSubtype="0" fill="hold" grpId="0" nodeType="withEffect">
                                  <p:stCondLst>
                                    <p:cond delay="700"/>
                                  </p:stCondLst>
                                  <p:childTnLst>
                                    <p:set>
                                      <p:cBhvr>
                                        <p:cTn id="156" dur="1" fill="hold">
                                          <p:stCondLst>
                                            <p:cond delay="0"/>
                                          </p:stCondLst>
                                        </p:cTn>
                                        <p:tgtEl>
                                          <p:spTgt spid="209"/>
                                        </p:tgtEl>
                                        <p:attrNameLst>
                                          <p:attrName>style.visibility</p:attrName>
                                        </p:attrNameLst>
                                      </p:cBhvr>
                                      <p:to>
                                        <p:strVal val="visible"/>
                                      </p:to>
                                    </p:set>
                                    <p:animEffect transition="in" filter="fade">
                                      <p:cBhvr>
                                        <p:cTn id="157" dur="500"/>
                                        <p:tgtEl>
                                          <p:spTgt spid="209"/>
                                        </p:tgtEl>
                                      </p:cBhvr>
                                    </p:animEffect>
                                  </p:childTnLst>
                                </p:cTn>
                              </p:par>
                              <p:par>
                                <p:cTn id="158" presetID="10" presetClass="entr" presetSubtype="0" fill="hold" grpId="0" nodeType="withEffect">
                                  <p:stCondLst>
                                    <p:cond delay="1400"/>
                                  </p:stCondLst>
                                  <p:childTnLst>
                                    <p:set>
                                      <p:cBhvr>
                                        <p:cTn id="159" dur="1" fill="hold">
                                          <p:stCondLst>
                                            <p:cond delay="0"/>
                                          </p:stCondLst>
                                        </p:cTn>
                                        <p:tgtEl>
                                          <p:spTgt spid="210"/>
                                        </p:tgtEl>
                                        <p:attrNameLst>
                                          <p:attrName>style.visibility</p:attrName>
                                        </p:attrNameLst>
                                      </p:cBhvr>
                                      <p:to>
                                        <p:strVal val="visible"/>
                                      </p:to>
                                    </p:set>
                                    <p:animEffect transition="in" filter="fade">
                                      <p:cBhvr>
                                        <p:cTn id="160" dur="500"/>
                                        <p:tgtEl>
                                          <p:spTgt spid="210"/>
                                        </p:tgtEl>
                                      </p:cBhvr>
                                    </p:animEffect>
                                  </p:childTnLst>
                                </p:cTn>
                              </p:par>
                              <p:par>
                                <p:cTn id="161" presetID="10" presetClass="entr" presetSubtype="0" fill="hold" grpId="0" nodeType="withEffect">
                                  <p:stCondLst>
                                    <p:cond delay="200"/>
                                  </p:stCondLst>
                                  <p:childTnLst>
                                    <p:set>
                                      <p:cBhvr>
                                        <p:cTn id="162" dur="1" fill="hold">
                                          <p:stCondLst>
                                            <p:cond delay="0"/>
                                          </p:stCondLst>
                                        </p:cTn>
                                        <p:tgtEl>
                                          <p:spTgt spid="211"/>
                                        </p:tgtEl>
                                        <p:attrNameLst>
                                          <p:attrName>style.visibility</p:attrName>
                                        </p:attrNameLst>
                                      </p:cBhvr>
                                      <p:to>
                                        <p:strVal val="visible"/>
                                      </p:to>
                                    </p:set>
                                    <p:animEffect transition="in" filter="fade">
                                      <p:cBhvr>
                                        <p:cTn id="163" dur="500"/>
                                        <p:tgtEl>
                                          <p:spTgt spid="211"/>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212"/>
                                        </p:tgtEl>
                                        <p:attrNameLst>
                                          <p:attrName>style.visibility</p:attrName>
                                        </p:attrNameLst>
                                      </p:cBhvr>
                                      <p:to>
                                        <p:strVal val="visible"/>
                                      </p:to>
                                    </p:set>
                                    <p:animEffect transition="in" filter="fade">
                                      <p:cBhvr>
                                        <p:cTn id="166" dur="500"/>
                                        <p:tgtEl>
                                          <p:spTgt spid="212"/>
                                        </p:tgtEl>
                                      </p:cBhvr>
                                    </p:animEffect>
                                  </p:childTnLst>
                                </p:cTn>
                              </p:par>
                            </p:childTnLst>
                          </p:cTn>
                        </p:par>
                        <p:par>
                          <p:cTn id="167" fill="hold">
                            <p:stCondLst>
                              <p:cond delay="2100"/>
                            </p:stCondLst>
                            <p:childTnLst>
                              <p:par>
                                <p:cTn id="168" presetID="22" presetClass="entr" presetSubtype="1" fill="hold" nodeType="afterEffect">
                                  <p:stCondLst>
                                    <p:cond delay="0"/>
                                  </p:stCondLst>
                                  <p:childTnLst>
                                    <p:set>
                                      <p:cBhvr>
                                        <p:cTn id="169" dur="1" fill="hold">
                                          <p:stCondLst>
                                            <p:cond delay="0"/>
                                          </p:stCondLst>
                                        </p:cTn>
                                        <p:tgtEl>
                                          <p:spTgt spid="112"/>
                                        </p:tgtEl>
                                        <p:attrNameLst>
                                          <p:attrName>style.visibility</p:attrName>
                                        </p:attrNameLst>
                                      </p:cBhvr>
                                      <p:to>
                                        <p:strVal val="visible"/>
                                      </p:to>
                                    </p:set>
                                    <p:animEffect transition="in" filter="wipe(up)">
                                      <p:cBhvr>
                                        <p:cTn id="170" dur="500"/>
                                        <p:tgtEl>
                                          <p:spTgt spid="112"/>
                                        </p:tgtEl>
                                      </p:cBhvr>
                                    </p:animEffect>
                                  </p:childTnLst>
                                </p:cTn>
                              </p:par>
                              <p:par>
                                <p:cTn id="171" presetID="22" presetClass="entr" presetSubtype="1" fill="hold" nodeType="withEffect">
                                  <p:stCondLst>
                                    <p:cond delay="0"/>
                                  </p:stCondLst>
                                  <p:childTnLst>
                                    <p:set>
                                      <p:cBhvr>
                                        <p:cTn id="172" dur="1" fill="hold">
                                          <p:stCondLst>
                                            <p:cond delay="0"/>
                                          </p:stCondLst>
                                        </p:cTn>
                                        <p:tgtEl>
                                          <p:spTgt spid="116"/>
                                        </p:tgtEl>
                                        <p:attrNameLst>
                                          <p:attrName>style.visibility</p:attrName>
                                        </p:attrNameLst>
                                      </p:cBhvr>
                                      <p:to>
                                        <p:strVal val="visible"/>
                                      </p:to>
                                    </p:set>
                                    <p:animEffect transition="in" filter="wipe(up)">
                                      <p:cBhvr>
                                        <p:cTn id="173" dur="500"/>
                                        <p:tgtEl>
                                          <p:spTgt spid="116"/>
                                        </p:tgtEl>
                                      </p:cBhvr>
                                    </p:animEffect>
                                  </p:childTnLst>
                                </p:cTn>
                              </p:par>
                              <p:par>
                                <p:cTn id="174" presetID="22" presetClass="entr" presetSubtype="1" fill="hold" nodeType="withEffect">
                                  <p:stCondLst>
                                    <p:cond delay="0"/>
                                  </p:stCondLst>
                                  <p:childTnLst>
                                    <p:set>
                                      <p:cBhvr>
                                        <p:cTn id="175" dur="1" fill="hold">
                                          <p:stCondLst>
                                            <p:cond delay="0"/>
                                          </p:stCondLst>
                                        </p:cTn>
                                        <p:tgtEl>
                                          <p:spTgt spid="121"/>
                                        </p:tgtEl>
                                        <p:attrNameLst>
                                          <p:attrName>style.visibility</p:attrName>
                                        </p:attrNameLst>
                                      </p:cBhvr>
                                      <p:to>
                                        <p:strVal val="visible"/>
                                      </p:to>
                                    </p:set>
                                    <p:animEffect transition="in" filter="wipe(up)">
                                      <p:cBhvr>
                                        <p:cTn id="176" dur="500"/>
                                        <p:tgtEl>
                                          <p:spTgt spid="121"/>
                                        </p:tgtEl>
                                      </p:cBhvr>
                                    </p:animEffect>
                                  </p:childTnLst>
                                </p:cTn>
                              </p:par>
                              <p:par>
                                <p:cTn id="177" presetID="22" presetClass="entr" presetSubtype="1" fill="hold" nodeType="withEffect">
                                  <p:stCondLst>
                                    <p:cond delay="0"/>
                                  </p:stCondLst>
                                  <p:childTnLst>
                                    <p:set>
                                      <p:cBhvr>
                                        <p:cTn id="178" dur="1" fill="hold">
                                          <p:stCondLst>
                                            <p:cond delay="0"/>
                                          </p:stCondLst>
                                        </p:cTn>
                                        <p:tgtEl>
                                          <p:spTgt spid="124"/>
                                        </p:tgtEl>
                                        <p:attrNameLst>
                                          <p:attrName>style.visibility</p:attrName>
                                        </p:attrNameLst>
                                      </p:cBhvr>
                                      <p:to>
                                        <p:strVal val="visible"/>
                                      </p:to>
                                    </p:set>
                                    <p:animEffect transition="in" filter="wipe(up)">
                                      <p:cBhvr>
                                        <p:cTn id="179" dur="500"/>
                                        <p:tgtEl>
                                          <p:spTgt spid="124"/>
                                        </p:tgtEl>
                                      </p:cBhvr>
                                    </p:animEffect>
                                  </p:childTnLst>
                                </p:cTn>
                              </p:par>
                              <p:par>
                                <p:cTn id="180" presetID="22" presetClass="entr" presetSubtype="1" fill="hold" nodeType="withEffect">
                                  <p:stCondLst>
                                    <p:cond delay="0"/>
                                  </p:stCondLst>
                                  <p:childTnLst>
                                    <p:set>
                                      <p:cBhvr>
                                        <p:cTn id="181" dur="1" fill="hold">
                                          <p:stCondLst>
                                            <p:cond delay="0"/>
                                          </p:stCondLst>
                                        </p:cTn>
                                        <p:tgtEl>
                                          <p:spTgt spid="115"/>
                                        </p:tgtEl>
                                        <p:attrNameLst>
                                          <p:attrName>style.visibility</p:attrName>
                                        </p:attrNameLst>
                                      </p:cBhvr>
                                      <p:to>
                                        <p:strVal val="visible"/>
                                      </p:to>
                                    </p:set>
                                    <p:animEffect transition="in" filter="wipe(up)">
                                      <p:cBhvr>
                                        <p:cTn id="182" dur="500"/>
                                        <p:tgtEl>
                                          <p:spTgt spid="115"/>
                                        </p:tgtEl>
                                      </p:cBhvr>
                                    </p:animEffect>
                                  </p:childTnLst>
                                </p:cTn>
                              </p:par>
                              <p:par>
                                <p:cTn id="183" presetID="22" presetClass="entr" presetSubtype="1" fill="hold" nodeType="withEffect">
                                  <p:stCondLst>
                                    <p:cond delay="0"/>
                                  </p:stCondLst>
                                  <p:childTnLst>
                                    <p:set>
                                      <p:cBhvr>
                                        <p:cTn id="184" dur="1" fill="hold">
                                          <p:stCondLst>
                                            <p:cond delay="0"/>
                                          </p:stCondLst>
                                        </p:cTn>
                                        <p:tgtEl>
                                          <p:spTgt spid="114"/>
                                        </p:tgtEl>
                                        <p:attrNameLst>
                                          <p:attrName>style.visibility</p:attrName>
                                        </p:attrNameLst>
                                      </p:cBhvr>
                                      <p:to>
                                        <p:strVal val="visible"/>
                                      </p:to>
                                    </p:set>
                                    <p:animEffect transition="in" filter="wipe(up)">
                                      <p:cBhvr>
                                        <p:cTn id="185" dur="500"/>
                                        <p:tgtEl>
                                          <p:spTgt spid="114"/>
                                        </p:tgtEl>
                                      </p:cBhvr>
                                    </p:animEffect>
                                  </p:childTnLst>
                                </p:cTn>
                              </p:par>
                              <p:par>
                                <p:cTn id="186" presetID="22" presetClass="entr" presetSubtype="1" fill="hold" nodeType="withEffect">
                                  <p:stCondLst>
                                    <p:cond delay="0"/>
                                  </p:stCondLst>
                                  <p:childTnLst>
                                    <p:set>
                                      <p:cBhvr>
                                        <p:cTn id="187" dur="1" fill="hold">
                                          <p:stCondLst>
                                            <p:cond delay="0"/>
                                          </p:stCondLst>
                                        </p:cTn>
                                        <p:tgtEl>
                                          <p:spTgt spid="142"/>
                                        </p:tgtEl>
                                        <p:attrNameLst>
                                          <p:attrName>style.visibility</p:attrName>
                                        </p:attrNameLst>
                                      </p:cBhvr>
                                      <p:to>
                                        <p:strVal val="visible"/>
                                      </p:to>
                                    </p:set>
                                    <p:animEffect transition="in" filter="wipe(up)">
                                      <p:cBhvr>
                                        <p:cTn id="188" dur="500"/>
                                        <p:tgtEl>
                                          <p:spTgt spid="142"/>
                                        </p:tgtEl>
                                      </p:cBhvr>
                                    </p:animEffect>
                                  </p:childTnLst>
                                </p:cTn>
                              </p:par>
                              <p:par>
                                <p:cTn id="189" presetID="22" presetClass="entr" presetSubtype="1" fill="hold" nodeType="withEffect">
                                  <p:stCondLst>
                                    <p:cond delay="0"/>
                                  </p:stCondLst>
                                  <p:childTnLst>
                                    <p:set>
                                      <p:cBhvr>
                                        <p:cTn id="190" dur="1" fill="hold">
                                          <p:stCondLst>
                                            <p:cond delay="0"/>
                                          </p:stCondLst>
                                        </p:cTn>
                                        <p:tgtEl>
                                          <p:spTgt spid="163"/>
                                        </p:tgtEl>
                                        <p:attrNameLst>
                                          <p:attrName>style.visibility</p:attrName>
                                        </p:attrNameLst>
                                      </p:cBhvr>
                                      <p:to>
                                        <p:strVal val="visible"/>
                                      </p:to>
                                    </p:set>
                                    <p:animEffect transition="in" filter="wipe(up)">
                                      <p:cBhvr>
                                        <p:cTn id="191" dur="500"/>
                                        <p:tgtEl>
                                          <p:spTgt spid="163"/>
                                        </p:tgtEl>
                                      </p:cBhvr>
                                    </p:animEffect>
                                  </p:childTnLst>
                                </p:cTn>
                              </p:par>
                              <p:par>
                                <p:cTn id="192" presetID="22" presetClass="entr" presetSubtype="1" fill="hold" nodeType="withEffect">
                                  <p:stCondLst>
                                    <p:cond delay="0"/>
                                  </p:stCondLst>
                                  <p:childTnLst>
                                    <p:set>
                                      <p:cBhvr>
                                        <p:cTn id="193" dur="1" fill="hold">
                                          <p:stCondLst>
                                            <p:cond delay="0"/>
                                          </p:stCondLst>
                                        </p:cTn>
                                        <p:tgtEl>
                                          <p:spTgt spid="188"/>
                                        </p:tgtEl>
                                        <p:attrNameLst>
                                          <p:attrName>style.visibility</p:attrName>
                                        </p:attrNameLst>
                                      </p:cBhvr>
                                      <p:to>
                                        <p:strVal val="visible"/>
                                      </p:to>
                                    </p:set>
                                    <p:animEffect transition="in" filter="wipe(up)">
                                      <p:cBhvr>
                                        <p:cTn id="194" dur="500"/>
                                        <p:tgtEl>
                                          <p:spTgt spid="188"/>
                                        </p:tgtEl>
                                      </p:cBhvr>
                                    </p:animEffect>
                                  </p:childTnLst>
                                </p:cTn>
                              </p:par>
                              <p:par>
                                <p:cTn id="195" presetID="22" presetClass="entr" presetSubtype="1" fill="hold" nodeType="withEffect">
                                  <p:stCondLst>
                                    <p:cond delay="0"/>
                                  </p:stCondLst>
                                  <p:childTnLst>
                                    <p:set>
                                      <p:cBhvr>
                                        <p:cTn id="196" dur="1" fill="hold">
                                          <p:stCondLst>
                                            <p:cond delay="0"/>
                                          </p:stCondLst>
                                        </p:cTn>
                                        <p:tgtEl>
                                          <p:spTgt spid="189"/>
                                        </p:tgtEl>
                                        <p:attrNameLst>
                                          <p:attrName>style.visibility</p:attrName>
                                        </p:attrNameLst>
                                      </p:cBhvr>
                                      <p:to>
                                        <p:strVal val="visible"/>
                                      </p:to>
                                    </p:set>
                                    <p:animEffect transition="in" filter="wipe(up)">
                                      <p:cBhvr>
                                        <p:cTn id="197" dur="500"/>
                                        <p:tgtEl>
                                          <p:spTgt spid="189"/>
                                        </p:tgtEl>
                                      </p:cBhvr>
                                    </p:animEffect>
                                  </p:childTnLst>
                                </p:cTn>
                              </p:par>
                              <p:par>
                                <p:cTn id="198" presetID="22" presetClass="entr" presetSubtype="1" fill="hold" nodeType="withEffect">
                                  <p:stCondLst>
                                    <p:cond delay="0"/>
                                  </p:stCondLst>
                                  <p:childTnLst>
                                    <p:set>
                                      <p:cBhvr>
                                        <p:cTn id="199" dur="1" fill="hold">
                                          <p:stCondLst>
                                            <p:cond delay="0"/>
                                          </p:stCondLst>
                                        </p:cTn>
                                        <p:tgtEl>
                                          <p:spTgt spid="190"/>
                                        </p:tgtEl>
                                        <p:attrNameLst>
                                          <p:attrName>style.visibility</p:attrName>
                                        </p:attrNameLst>
                                      </p:cBhvr>
                                      <p:to>
                                        <p:strVal val="visible"/>
                                      </p:to>
                                    </p:set>
                                    <p:animEffect transition="in" filter="wipe(up)">
                                      <p:cBhvr>
                                        <p:cTn id="200" dur="500"/>
                                        <p:tgtEl>
                                          <p:spTgt spid="190"/>
                                        </p:tgtEl>
                                      </p:cBhvr>
                                    </p:animEffect>
                                  </p:childTnLst>
                                </p:cTn>
                              </p:par>
                              <p:par>
                                <p:cTn id="201" presetID="22" presetClass="entr" presetSubtype="1" fill="hold" nodeType="withEffect">
                                  <p:stCondLst>
                                    <p:cond delay="0"/>
                                  </p:stCondLst>
                                  <p:childTnLst>
                                    <p:set>
                                      <p:cBhvr>
                                        <p:cTn id="202" dur="1" fill="hold">
                                          <p:stCondLst>
                                            <p:cond delay="0"/>
                                          </p:stCondLst>
                                        </p:cTn>
                                        <p:tgtEl>
                                          <p:spTgt spid="191"/>
                                        </p:tgtEl>
                                        <p:attrNameLst>
                                          <p:attrName>style.visibility</p:attrName>
                                        </p:attrNameLst>
                                      </p:cBhvr>
                                      <p:to>
                                        <p:strVal val="visible"/>
                                      </p:to>
                                    </p:set>
                                    <p:animEffect transition="in" filter="wipe(up)">
                                      <p:cBhvr>
                                        <p:cTn id="203" dur="500"/>
                                        <p:tgtEl>
                                          <p:spTgt spid="191"/>
                                        </p:tgtEl>
                                      </p:cBhvr>
                                    </p:animEffect>
                                  </p:childTnLst>
                                </p:cTn>
                              </p:par>
                              <p:par>
                                <p:cTn id="204" presetID="22" presetClass="entr" presetSubtype="1" fill="hold" nodeType="withEffect">
                                  <p:stCondLst>
                                    <p:cond delay="0"/>
                                  </p:stCondLst>
                                  <p:childTnLst>
                                    <p:set>
                                      <p:cBhvr>
                                        <p:cTn id="205" dur="1" fill="hold">
                                          <p:stCondLst>
                                            <p:cond delay="0"/>
                                          </p:stCondLst>
                                        </p:cTn>
                                        <p:tgtEl>
                                          <p:spTgt spid="213"/>
                                        </p:tgtEl>
                                        <p:attrNameLst>
                                          <p:attrName>style.visibility</p:attrName>
                                        </p:attrNameLst>
                                      </p:cBhvr>
                                      <p:to>
                                        <p:strVal val="visible"/>
                                      </p:to>
                                    </p:set>
                                    <p:animEffect transition="in" filter="wipe(up)">
                                      <p:cBhvr>
                                        <p:cTn id="206" dur="500"/>
                                        <p:tgtEl>
                                          <p:spTgt spid="213"/>
                                        </p:tgtEl>
                                      </p:cBhvr>
                                    </p:animEffect>
                                  </p:childTnLst>
                                </p:cTn>
                              </p:par>
                              <p:par>
                                <p:cTn id="207" presetID="22" presetClass="entr" presetSubtype="1" fill="hold" nodeType="withEffect">
                                  <p:stCondLst>
                                    <p:cond delay="0"/>
                                  </p:stCondLst>
                                  <p:childTnLst>
                                    <p:set>
                                      <p:cBhvr>
                                        <p:cTn id="208" dur="1" fill="hold">
                                          <p:stCondLst>
                                            <p:cond delay="0"/>
                                          </p:stCondLst>
                                        </p:cTn>
                                        <p:tgtEl>
                                          <p:spTgt spid="214"/>
                                        </p:tgtEl>
                                        <p:attrNameLst>
                                          <p:attrName>style.visibility</p:attrName>
                                        </p:attrNameLst>
                                      </p:cBhvr>
                                      <p:to>
                                        <p:strVal val="visible"/>
                                      </p:to>
                                    </p:set>
                                    <p:animEffect transition="in" filter="wipe(up)">
                                      <p:cBhvr>
                                        <p:cTn id="209" dur="500"/>
                                        <p:tgtEl>
                                          <p:spTgt spid="214"/>
                                        </p:tgtEl>
                                      </p:cBhvr>
                                    </p:animEffect>
                                  </p:childTnLst>
                                </p:cTn>
                              </p:par>
                              <p:par>
                                <p:cTn id="210" presetID="22" presetClass="entr" presetSubtype="1" fill="hold" nodeType="withEffect">
                                  <p:stCondLst>
                                    <p:cond delay="0"/>
                                  </p:stCondLst>
                                  <p:childTnLst>
                                    <p:set>
                                      <p:cBhvr>
                                        <p:cTn id="211" dur="1" fill="hold">
                                          <p:stCondLst>
                                            <p:cond delay="0"/>
                                          </p:stCondLst>
                                        </p:cTn>
                                        <p:tgtEl>
                                          <p:spTgt spid="215"/>
                                        </p:tgtEl>
                                        <p:attrNameLst>
                                          <p:attrName>style.visibility</p:attrName>
                                        </p:attrNameLst>
                                      </p:cBhvr>
                                      <p:to>
                                        <p:strVal val="visible"/>
                                      </p:to>
                                    </p:set>
                                    <p:animEffect transition="in" filter="wipe(up)">
                                      <p:cBhvr>
                                        <p:cTn id="212" dur="500"/>
                                        <p:tgtEl>
                                          <p:spTgt spid="215"/>
                                        </p:tgtEl>
                                      </p:cBhvr>
                                    </p:animEffect>
                                  </p:childTnLst>
                                </p:cTn>
                              </p:par>
                              <p:par>
                                <p:cTn id="213" presetID="22" presetClass="entr" presetSubtype="1" fill="hold" nodeType="withEffect">
                                  <p:stCondLst>
                                    <p:cond delay="0"/>
                                  </p:stCondLst>
                                  <p:childTnLst>
                                    <p:set>
                                      <p:cBhvr>
                                        <p:cTn id="214" dur="1" fill="hold">
                                          <p:stCondLst>
                                            <p:cond delay="0"/>
                                          </p:stCondLst>
                                        </p:cTn>
                                        <p:tgtEl>
                                          <p:spTgt spid="216"/>
                                        </p:tgtEl>
                                        <p:attrNameLst>
                                          <p:attrName>style.visibility</p:attrName>
                                        </p:attrNameLst>
                                      </p:cBhvr>
                                      <p:to>
                                        <p:strVal val="visible"/>
                                      </p:to>
                                    </p:set>
                                    <p:animEffect transition="in" filter="wipe(up)">
                                      <p:cBhvr>
                                        <p:cTn id="215" dur="500"/>
                                        <p:tgtEl>
                                          <p:spTgt spid="216"/>
                                        </p:tgtEl>
                                      </p:cBhvr>
                                    </p:animEffect>
                                  </p:childTnLst>
                                </p:cTn>
                              </p:par>
                              <p:par>
                                <p:cTn id="216" presetID="22" presetClass="entr" presetSubtype="1" fill="hold" nodeType="withEffect">
                                  <p:stCondLst>
                                    <p:cond delay="0"/>
                                  </p:stCondLst>
                                  <p:childTnLst>
                                    <p:set>
                                      <p:cBhvr>
                                        <p:cTn id="217" dur="1" fill="hold">
                                          <p:stCondLst>
                                            <p:cond delay="0"/>
                                          </p:stCondLst>
                                        </p:cTn>
                                        <p:tgtEl>
                                          <p:spTgt spid="217"/>
                                        </p:tgtEl>
                                        <p:attrNameLst>
                                          <p:attrName>style.visibility</p:attrName>
                                        </p:attrNameLst>
                                      </p:cBhvr>
                                      <p:to>
                                        <p:strVal val="visible"/>
                                      </p:to>
                                    </p:set>
                                    <p:animEffect transition="in" filter="wipe(up)">
                                      <p:cBhvr>
                                        <p:cTn id="218" dur="500"/>
                                        <p:tgtEl>
                                          <p:spTgt spid="217"/>
                                        </p:tgtEl>
                                      </p:cBhvr>
                                    </p:animEffect>
                                  </p:childTnLst>
                                </p:cTn>
                              </p:par>
                            </p:childTnLst>
                          </p:cTn>
                        </p:par>
                        <p:par>
                          <p:cTn id="219" fill="hold">
                            <p:stCondLst>
                              <p:cond delay="2600"/>
                            </p:stCondLst>
                            <p:childTnLst>
                              <p:par>
                                <p:cTn id="220" presetID="22" presetClass="entr" presetSubtype="1" fill="hold" nodeType="afterEffect">
                                  <p:stCondLst>
                                    <p:cond delay="0"/>
                                  </p:stCondLst>
                                  <p:childTnLst>
                                    <p:set>
                                      <p:cBhvr>
                                        <p:cTn id="221" dur="1" fill="hold">
                                          <p:stCondLst>
                                            <p:cond delay="0"/>
                                          </p:stCondLst>
                                        </p:cTn>
                                        <p:tgtEl>
                                          <p:spTgt spid="61"/>
                                        </p:tgtEl>
                                        <p:attrNameLst>
                                          <p:attrName>style.visibility</p:attrName>
                                        </p:attrNameLst>
                                      </p:cBhvr>
                                      <p:to>
                                        <p:strVal val="visible"/>
                                      </p:to>
                                    </p:set>
                                    <p:animEffect transition="in" filter="wipe(up)">
                                      <p:cBhvr>
                                        <p:cTn id="222" dur="500"/>
                                        <p:tgtEl>
                                          <p:spTgt spid="61"/>
                                        </p:tgtEl>
                                      </p:cBhvr>
                                    </p:animEffect>
                                  </p:childTnLst>
                                </p:cTn>
                              </p:par>
                              <p:par>
                                <p:cTn id="223" presetID="22" presetClass="entr" presetSubtype="1" fill="hold" nodeType="withEffect">
                                  <p:stCondLst>
                                    <p:cond delay="0"/>
                                  </p:stCondLst>
                                  <p:childTnLst>
                                    <p:set>
                                      <p:cBhvr>
                                        <p:cTn id="224" dur="1" fill="hold">
                                          <p:stCondLst>
                                            <p:cond delay="0"/>
                                          </p:stCondLst>
                                        </p:cTn>
                                        <p:tgtEl>
                                          <p:spTgt spid="67"/>
                                        </p:tgtEl>
                                        <p:attrNameLst>
                                          <p:attrName>style.visibility</p:attrName>
                                        </p:attrNameLst>
                                      </p:cBhvr>
                                      <p:to>
                                        <p:strVal val="visible"/>
                                      </p:to>
                                    </p:set>
                                    <p:animEffect transition="in" filter="wipe(up)">
                                      <p:cBhvr>
                                        <p:cTn id="225" dur="500"/>
                                        <p:tgtEl>
                                          <p:spTgt spid="67"/>
                                        </p:tgtEl>
                                      </p:cBhvr>
                                    </p:animEffect>
                                  </p:childTnLst>
                                </p:cTn>
                              </p:par>
                              <p:par>
                                <p:cTn id="226" presetID="22" presetClass="entr" presetSubtype="1" fill="hold" nodeType="withEffect">
                                  <p:stCondLst>
                                    <p:cond delay="0"/>
                                  </p:stCondLst>
                                  <p:childTnLst>
                                    <p:set>
                                      <p:cBhvr>
                                        <p:cTn id="227" dur="1" fill="hold">
                                          <p:stCondLst>
                                            <p:cond delay="0"/>
                                          </p:stCondLst>
                                        </p:cTn>
                                        <p:tgtEl>
                                          <p:spTgt spid="93"/>
                                        </p:tgtEl>
                                        <p:attrNameLst>
                                          <p:attrName>style.visibility</p:attrName>
                                        </p:attrNameLst>
                                      </p:cBhvr>
                                      <p:to>
                                        <p:strVal val="visible"/>
                                      </p:to>
                                    </p:set>
                                    <p:animEffect transition="in" filter="wipe(up)">
                                      <p:cBhvr>
                                        <p:cTn id="228" dur="500"/>
                                        <p:tgtEl>
                                          <p:spTgt spid="93"/>
                                        </p:tgtEl>
                                      </p:cBhvr>
                                    </p:animEffect>
                                  </p:childTnLst>
                                </p:cTn>
                              </p:par>
                              <p:par>
                                <p:cTn id="229" presetID="22" presetClass="entr" presetSubtype="1" fill="hold" nodeType="withEffect">
                                  <p:stCondLst>
                                    <p:cond delay="0"/>
                                  </p:stCondLst>
                                  <p:childTnLst>
                                    <p:set>
                                      <p:cBhvr>
                                        <p:cTn id="230" dur="1" fill="hold">
                                          <p:stCondLst>
                                            <p:cond delay="0"/>
                                          </p:stCondLst>
                                        </p:cTn>
                                        <p:tgtEl>
                                          <p:spTgt spid="97"/>
                                        </p:tgtEl>
                                        <p:attrNameLst>
                                          <p:attrName>style.visibility</p:attrName>
                                        </p:attrNameLst>
                                      </p:cBhvr>
                                      <p:to>
                                        <p:strVal val="visible"/>
                                      </p:to>
                                    </p:set>
                                    <p:animEffect transition="in" filter="wipe(up)">
                                      <p:cBhvr>
                                        <p:cTn id="231" dur="500"/>
                                        <p:tgtEl>
                                          <p:spTgt spid="97"/>
                                        </p:tgtEl>
                                      </p:cBhvr>
                                    </p:animEffect>
                                  </p:childTnLst>
                                </p:cTn>
                              </p:par>
                              <p:par>
                                <p:cTn id="232" presetID="22" presetClass="entr" presetSubtype="1" fill="hold" nodeType="withEffect">
                                  <p:stCondLst>
                                    <p:cond delay="0"/>
                                  </p:stCondLst>
                                  <p:childTnLst>
                                    <p:set>
                                      <p:cBhvr>
                                        <p:cTn id="233" dur="1" fill="hold">
                                          <p:stCondLst>
                                            <p:cond delay="0"/>
                                          </p:stCondLst>
                                        </p:cTn>
                                        <p:tgtEl>
                                          <p:spTgt spid="100"/>
                                        </p:tgtEl>
                                        <p:attrNameLst>
                                          <p:attrName>style.visibility</p:attrName>
                                        </p:attrNameLst>
                                      </p:cBhvr>
                                      <p:to>
                                        <p:strVal val="visible"/>
                                      </p:to>
                                    </p:set>
                                    <p:animEffect transition="in" filter="wipe(up)">
                                      <p:cBhvr>
                                        <p:cTn id="234" dur="500"/>
                                        <p:tgtEl>
                                          <p:spTgt spid="100"/>
                                        </p:tgtEl>
                                      </p:cBhvr>
                                    </p:animEffect>
                                  </p:childTnLst>
                                </p:cTn>
                              </p:par>
                              <p:par>
                                <p:cTn id="235" presetID="22" presetClass="entr" presetSubtype="1" fill="hold" nodeType="withEffect">
                                  <p:stCondLst>
                                    <p:cond delay="0"/>
                                  </p:stCondLst>
                                  <p:childTnLst>
                                    <p:set>
                                      <p:cBhvr>
                                        <p:cTn id="236" dur="1" fill="hold">
                                          <p:stCondLst>
                                            <p:cond delay="0"/>
                                          </p:stCondLst>
                                        </p:cTn>
                                        <p:tgtEl>
                                          <p:spTgt spid="103"/>
                                        </p:tgtEl>
                                        <p:attrNameLst>
                                          <p:attrName>style.visibility</p:attrName>
                                        </p:attrNameLst>
                                      </p:cBhvr>
                                      <p:to>
                                        <p:strVal val="visible"/>
                                      </p:to>
                                    </p:set>
                                    <p:animEffect transition="in" filter="wipe(up)">
                                      <p:cBhvr>
                                        <p:cTn id="237" dur="500"/>
                                        <p:tgtEl>
                                          <p:spTgt spid="103"/>
                                        </p:tgtEl>
                                      </p:cBhvr>
                                    </p:animEffect>
                                  </p:childTnLst>
                                </p:cTn>
                              </p:par>
                              <p:par>
                                <p:cTn id="238" presetID="22" presetClass="entr" presetSubtype="1" fill="hold" nodeType="withEffect">
                                  <p:stCondLst>
                                    <p:cond delay="0"/>
                                  </p:stCondLst>
                                  <p:childTnLst>
                                    <p:set>
                                      <p:cBhvr>
                                        <p:cTn id="239" dur="1" fill="hold">
                                          <p:stCondLst>
                                            <p:cond delay="0"/>
                                          </p:stCondLst>
                                        </p:cTn>
                                        <p:tgtEl>
                                          <p:spTgt spid="106"/>
                                        </p:tgtEl>
                                        <p:attrNameLst>
                                          <p:attrName>style.visibility</p:attrName>
                                        </p:attrNameLst>
                                      </p:cBhvr>
                                      <p:to>
                                        <p:strVal val="visible"/>
                                      </p:to>
                                    </p:set>
                                    <p:animEffect transition="in" filter="wipe(up)">
                                      <p:cBhvr>
                                        <p:cTn id="240" dur="500"/>
                                        <p:tgtEl>
                                          <p:spTgt spid="106"/>
                                        </p:tgtEl>
                                      </p:cBhvr>
                                    </p:animEffect>
                                  </p:childTnLst>
                                </p:cTn>
                              </p:par>
                              <p:par>
                                <p:cTn id="241" presetID="22" presetClass="entr" presetSubtype="1" fill="hold" nodeType="withEffect">
                                  <p:stCondLst>
                                    <p:cond delay="0"/>
                                  </p:stCondLst>
                                  <p:childTnLst>
                                    <p:set>
                                      <p:cBhvr>
                                        <p:cTn id="242" dur="1" fill="hold">
                                          <p:stCondLst>
                                            <p:cond delay="0"/>
                                          </p:stCondLst>
                                        </p:cTn>
                                        <p:tgtEl>
                                          <p:spTgt spid="236"/>
                                        </p:tgtEl>
                                        <p:attrNameLst>
                                          <p:attrName>style.visibility</p:attrName>
                                        </p:attrNameLst>
                                      </p:cBhvr>
                                      <p:to>
                                        <p:strVal val="visible"/>
                                      </p:to>
                                    </p:set>
                                    <p:animEffect transition="in" filter="wipe(up)">
                                      <p:cBhvr>
                                        <p:cTn id="243" dur="500"/>
                                        <p:tgtEl>
                                          <p:spTgt spid="236"/>
                                        </p:tgtEl>
                                      </p:cBhvr>
                                    </p:animEffect>
                                  </p:childTnLst>
                                </p:cTn>
                              </p:par>
                              <p:par>
                                <p:cTn id="244" presetID="22" presetClass="entr" presetSubtype="1" fill="hold" nodeType="withEffect">
                                  <p:stCondLst>
                                    <p:cond delay="0"/>
                                  </p:stCondLst>
                                  <p:childTnLst>
                                    <p:set>
                                      <p:cBhvr>
                                        <p:cTn id="245" dur="1" fill="hold">
                                          <p:stCondLst>
                                            <p:cond delay="0"/>
                                          </p:stCondLst>
                                        </p:cTn>
                                        <p:tgtEl>
                                          <p:spTgt spid="239"/>
                                        </p:tgtEl>
                                        <p:attrNameLst>
                                          <p:attrName>style.visibility</p:attrName>
                                        </p:attrNameLst>
                                      </p:cBhvr>
                                      <p:to>
                                        <p:strVal val="visible"/>
                                      </p:to>
                                    </p:set>
                                    <p:animEffect transition="in" filter="wipe(up)">
                                      <p:cBhvr>
                                        <p:cTn id="246" dur="500"/>
                                        <p:tgtEl>
                                          <p:spTgt spid="239"/>
                                        </p:tgtEl>
                                      </p:cBhvr>
                                    </p:animEffect>
                                  </p:childTnLst>
                                </p:cTn>
                              </p:par>
                              <p:par>
                                <p:cTn id="247" presetID="22" presetClass="entr" presetSubtype="1" fill="hold" nodeType="withEffect">
                                  <p:stCondLst>
                                    <p:cond delay="0"/>
                                  </p:stCondLst>
                                  <p:childTnLst>
                                    <p:set>
                                      <p:cBhvr>
                                        <p:cTn id="248" dur="1" fill="hold">
                                          <p:stCondLst>
                                            <p:cond delay="0"/>
                                          </p:stCondLst>
                                        </p:cTn>
                                        <p:tgtEl>
                                          <p:spTgt spid="242"/>
                                        </p:tgtEl>
                                        <p:attrNameLst>
                                          <p:attrName>style.visibility</p:attrName>
                                        </p:attrNameLst>
                                      </p:cBhvr>
                                      <p:to>
                                        <p:strVal val="visible"/>
                                      </p:to>
                                    </p:set>
                                    <p:animEffect transition="in" filter="wipe(up)">
                                      <p:cBhvr>
                                        <p:cTn id="249" dur="500"/>
                                        <p:tgtEl>
                                          <p:spTgt spid="242"/>
                                        </p:tgtEl>
                                      </p:cBhvr>
                                    </p:animEffect>
                                  </p:childTnLst>
                                </p:cTn>
                              </p:par>
                              <p:par>
                                <p:cTn id="250" presetID="22" presetClass="entr" presetSubtype="1" fill="hold" nodeType="withEffect">
                                  <p:stCondLst>
                                    <p:cond delay="0"/>
                                  </p:stCondLst>
                                  <p:childTnLst>
                                    <p:set>
                                      <p:cBhvr>
                                        <p:cTn id="251" dur="1" fill="hold">
                                          <p:stCondLst>
                                            <p:cond delay="0"/>
                                          </p:stCondLst>
                                        </p:cTn>
                                        <p:tgtEl>
                                          <p:spTgt spid="253"/>
                                        </p:tgtEl>
                                        <p:attrNameLst>
                                          <p:attrName>style.visibility</p:attrName>
                                        </p:attrNameLst>
                                      </p:cBhvr>
                                      <p:to>
                                        <p:strVal val="visible"/>
                                      </p:to>
                                    </p:set>
                                    <p:animEffect transition="in" filter="wipe(up)">
                                      <p:cBhvr>
                                        <p:cTn id="252" dur="500"/>
                                        <p:tgtEl>
                                          <p:spTgt spid="253"/>
                                        </p:tgtEl>
                                      </p:cBhvr>
                                    </p:animEffect>
                                  </p:childTnLst>
                                </p:cTn>
                              </p:par>
                              <p:par>
                                <p:cTn id="253" presetID="22" presetClass="entr" presetSubtype="1" fill="hold" nodeType="withEffect">
                                  <p:stCondLst>
                                    <p:cond delay="0"/>
                                  </p:stCondLst>
                                  <p:childTnLst>
                                    <p:set>
                                      <p:cBhvr>
                                        <p:cTn id="254" dur="1" fill="hold">
                                          <p:stCondLst>
                                            <p:cond delay="0"/>
                                          </p:stCondLst>
                                        </p:cTn>
                                        <p:tgtEl>
                                          <p:spTgt spid="256"/>
                                        </p:tgtEl>
                                        <p:attrNameLst>
                                          <p:attrName>style.visibility</p:attrName>
                                        </p:attrNameLst>
                                      </p:cBhvr>
                                      <p:to>
                                        <p:strVal val="visible"/>
                                      </p:to>
                                    </p:set>
                                    <p:animEffect transition="in" filter="wipe(up)">
                                      <p:cBhvr>
                                        <p:cTn id="255" dur="500"/>
                                        <p:tgtEl>
                                          <p:spTgt spid="256"/>
                                        </p:tgtEl>
                                      </p:cBhvr>
                                    </p:animEffect>
                                  </p:childTnLst>
                                </p:cTn>
                              </p:par>
                              <p:par>
                                <p:cTn id="256" presetID="22" presetClass="entr" presetSubtype="1" fill="hold" nodeType="withEffect">
                                  <p:stCondLst>
                                    <p:cond delay="0"/>
                                  </p:stCondLst>
                                  <p:childTnLst>
                                    <p:set>
                                      <p:cBhvr>
                                        <p:cTn id="257" dur="1" fill="hold">
                                          <p:stCondLst>
                                            <p:cond delay="0"/>
                                          </p:stCondLst>
                                        </p:cTn>
                                        <p:tgtEl>
                                          <p:spTgt spid="259"/>
                                        </p:tgtEl>
                                        <p:attrNameLst>
                                          <p:attrName>style.visibility</p:attrName>
                                        </p:attrNameLst>
                                      </p:cBhvr>
                                      <p:to>
                                        <p:strVal val="visible"/>
                                      </p:to>
                                    </p:set>
                                    <p:animEffect transition="in" filter="wipe(up)">
                                      <p:cBhvr>
                                        <p:cTn id="258" dur="500"/>
                                        <p:tgtEl>
                                          <p:spTgt spid="259"/>
                                        </p:tgtEl>
                                      </p:cBhvr>
                                    </p:animEffect>
                                  </p:childTnLst>
                                </p:cTn>
                              </p:par>
                              <p:par>
                                <p:cTn id="259" presetID="22" presetClass="entr" presetSubtype="1" fill="hold" nodeType="withEffect">
                                  <p:stCondLst>
                                    <p:cond delay="0"/>
                                  </p:stCondLst>
                                  <p:childTnLst>
                                    <p:set>
                                      <p:cBhvr>
                                        <p:cTn id="260" dur="1" fill="hold">
                                          <p:stCondLst>
                                            <p:cond delay="0"/>
                                          </p:stCondLst>
                                        </p:cTn>
                                        <p:tgtEl>
                                          <p:spTgt spid="118"/>
                                        </p:tgtEl>
                                        <p:attrNameLst>
                                          <p:attrName>style.visibility</p:attrName>
                                        </p:attrNameLst>
                                      </p:cBhvr>
                                      <p:to>
                                        <p:strVal val="visible"/>
                                      </p:to>
                                    </p:set>
                                    <p:animEffect transition="in" filter="wipe(up)">
                                      <p:cBhvr>
                                        <p:cTn id="261" dur="500"/>
                                        <p:tgtEl>
                                          <p:spTgt spid="118"/>
                                        </p:tgtEl>
                                      </p:cBhvr>
                                    </p:animEffect>
                                  </p:childTnLst>
                                </p:cTn>
                              </p:par>
                              <p:par>
                                <p:cTn id="262" presetID="22" presetClass="entr" presetSubtype="1" fill="hold" nodeType="withEffect">
                                  <p:stCondLst>
                                    <p:cond delay="0"/>
                                  </p:stCondLst>
                                  <p:childTnLst>
                                    <p:set>
                                      <p:cBhvr>
                                        <p:cTn id="263" dur="1" fill="hold">
                                          <p:stCondLst>
                                            <p:cond delay="0"/>
                                          </p:stCondLst>
                                        </p:cTn>
                                        <p:tgtEl>
                                          <p:spTgt spid="122"/>
                                        </p:tgtEl>
                                        <p:attrNameLst>
                                          <p:attrName>style.visibility</p:attrName>
                                        </p:attrNameLst>
                                      </p:cBhvr>
                                      <p:to>
                                        <p:strVal val="visible"/>
                                      </p:to>
                                    </p:set>
                                    <p:animEffect transition="in" filter="wipe(up)">
                                      <p:cBhvr>
                                        <p:cTn id="264" dur="500"/>
                                        <p:tgtEl>
                                          <p:spTgt spid="122"/>
                                        </p:tgtEl>
                                      </p:cBhvr>
                                    </p:animEffect>
                                  </p:childTnLst>
                                </p:cTn>
                              </p:par>
                              <p:par>
                                <p:cTn id="265" presetID="22" presetClass="entr" presetSubtype="1" fill="hold" nodeType="withEffect">
                                  <p:stCondLst>
                                    <p:cond delay="0"/>
                                  </p:stCondLst>
                                  <p:childTnLst>
                                    <p:set>
                                      <p:cBhvr>
                                        <p:cTn id="266" dur="1" fill="hold">
                                          <p:stCondLst>
                                            <p:cond delay="0"/>
                                          </p:stCondLst>
                                        </p:cTn>
                                        <p:tgtEl>
                                          <p:spTgt spid="120"/>
                                        </p:tgtEl>
                                        <p:attrNameLst>
                                          <p:attrName>style.visibility</p:attrName>
                                        </p:attrNameLst>
                                      </p:cBhvr>
                                      <p:to>
                                        <p:strVal val="visible"/>
                                      </p:to>
                                    </p:set>
                                    <p:animEffect transition="in" filter="wipe(up)">
                                      <p:cBhvr>
                                        <p:cTn id="267" dur="500"/>
                                        <p:tgtEl>
                                          <p:spTgt spid="120"/>
                                        </p:tgtEl>
                                      </p:cBhvr>
                                    </p:animEffect>
                                  </p:childTnLst>
                                </p:cTn>
                              </p:par>
                              <p:par>
                                <p:cTn id="268" presetID="22" presetClass="entr" presetSubtype="1" fill="hold" nodeType="withEffect">
                                  <p:stCondLst>
                                    <p:cond delay="0"/>
                                  </p:stCondLst>
                                  <p:childTnLst>
                                    <p:set>
                                      <p:cBhvr>
                                        <p:cTn id="269" dur="1" fill="hold">
                                          <p:stCondLst>
                                            <p:cond delay="0"/>
                                          </p:stCondLst>
                                        </p:cTn>
                                        <p:tgtEl>
                                          <p:spTgt spid="198"/>
                                        </p:tgtEl>
                                        <p:attrNameLst>
                                          <p:attrName>style.visibility</p:attrName>
                                        </p:attrNameLst>
                                      </p:cBhvr>
                                      <p:to>
                                        <p:strVal val="visible"/>
                                      </p:to>
                                    </p:set>
                                    <p:animEffect transition="in" filter="wipe(up)">
                                      <p:cBhvr>
                                        <p:cTn id="270"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3" grpId="0" animBg="1"/>
      <p:bldP spid="50" grpId="0" animBg="1"/>
      <p:bldP spid="51" grpId="0" animBg="1"/>
      <p:bldP spid="52" grpId="0" animBg="1"/>
      <p:bldP spid="53" grpId="0" animBg="1"/>
      <p:bldP spid="54" grpId="0" animBg="1"/>
      <p:bldP spid="55" grpId="0" animBg="1"/>
      <p:bldP spid="90" grpId="0" animBg="1"/>
      <p:bldP spid="91" grpId="0" animBg="1"/>
      <p:bldP spid="92" grpId="0" animBg="1"/>
      <p:bldP spid="94" grpId="0" animBg="1"/>
      <p:bldP spid="95" grpId="0" animBg="1"/>
      <p:bldP spid="128" grpId="0" animBg="1"/>
      <p:bldP spid="134" grpId="0" animBg="1"/>
      <p:bldP spid="137" grpId="0" animBg="1"/>
      <p:bldP spid="138" grpId="0" animBg="1"/>
      <p:bldP spid="140" grpId="0" animBg="1"/>
      <p:bldP spid="141" grpId="0" animBg="1"/>
      <p:bldP spid="145" grpId="0" animBg="1"/>
      <p:bldP spid="165" grpId="0" animBg="1"/>
      <p:bldP spid="168" grpId="0" animBg="1"/>
      <p:bldP spid="169" grpId="0" animBg="1"/>
      <p:bldP spid="171" grpId="0" animBg="1"/>
      <p:bldP spid="172" grpId="0" animBg="1"/>
      <p:bldP spid="175" grpId="0" animBg="1"/>
      <p:bldP spid="177" grpId="0" animBg="1"/>
      <p:bldP spid="178" grpId="0" animBg="1"/>
      <p:bldP spid="180" grpId="0" animBg="1"/>
      <p:bldP spid="181" grpId="0" animBg="1"/>
      <p:bldP spid="183" grpId="0" animBg="1"/>
      <p:bldP spid="184" grpId="0" animBg="1"/>
      <p:bldP spid="186" grpId="0" animBg="1"/>
      <p:bldP spid="187" grpId="0" animBg="1"/>
      <p:bldP spid="193" grpId="0" animBg="1"/>
      <p:bldP spid="194" grpId="0" animBg="1"/>
      <p:bldP spid="195" grpId="0" animBg="1"/>
      <p:bldP spid="196" grpId="0" animBg="1"/>
      <p:bldP spid="203" grpId="0" animBg="1"/>
      <p:bldP spid="204" grpId="0" animBg="1"/>
      <p:bldP spid="113" grpId="0" animBg="1"/>
      <p:bldP spid="117" grpId="0" animBg="1"/>
      <p:bldP spid="139" grpId="0" animBg="1"/>
      <p:bldP spid="162" grpId="0" animBg="1"/>
      <p:bldP spid="164" grpId="0" animBg="1"/>
      <p:bldP spid="167" grpId="0" animBg="1"/>
      <p:bldP spid="170" grpId="0" animBg="1"/>
      <p:bldP spid="173" grpId="0" animBg="1"/>
      <p:bldP spid="208" grpId="0" animBg="1"/>
      <p:bldP spid="209" grpId="0" animBg="1"/>
      <p:bldP spid="210" grpId="0" animBg="1"/>
      <p:bldP spid="211" grpId="0" animBg="1"/>
      <p:bldP spid="2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IJL-OMLAAG 175"/>
          <p:cNvSpPr/>
          <p:nvPr/>
        </p:nvSpPr>
        <p:spPr bwMode="auto">
          <a:xfrm>
            <a:off x="7956376" y="1151164"/>
            <a:ext cx="720080" cy="5671844"/>
          </a:xfrm>
          <a:prstGeom prst="downArrow">
            <a:avLst>
              <a:gd name="adj1" fmla="val 100000"/>
              <a:gd name="adj2" fmla="val 35261"/>
            </a:avLst>
          </a:prstGeom>
          <a:solidFill>
            <a:schemeClr val="accent1">
              <a:alpha val="5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9BD0D"/>
              </a:buClr>
              <a:buSzTx/>
              <a:buFontTx/>
              <a:buChar char="•"/>
              <a:tabLst/>
            </a:pPr>
            <a:endParaRPr kumimoji="0" lang="nl-NL" sz="2400" b="1" i="0" u="none" strike="noStrike" cap="none" normalizeH="0" baseline="0">
              <a:ln>
                <a:noFill/>
              </a:ln>
              <a:solidFill>
                <a:schemeClr val="tx1"/>
              </a:solidFill>
              <a:effectLst/>
              <a:latin typeface="Arial" pitchFamily="34" charset="0"/>
            </a:endParaRPr>
          </a:p>
        </p:txBody>
      </p:sp>
      <p:sp>
        <p:nvSpPr>
          <p:cNvPr id="2" name="Titel 1"/>
          <p:cNvSpPr>
            <a:spLocks noGrp="1"/>
          </p:cNvSpPr>
          <p:nvPr>
            <p:ph type="title"/>
          </p:nvPr>
        </p:nvSpPr>
        <p:spPr/>
        <p:txBody>
          <a:bodyPr/>
          <a:lstStyle/>
          <a:p>
            <a:r>
              <a:rPr lang="fr-BE" dirty="0"/>
              <a:t>Shell </a:t>
            </a:r>
            <a:r>
              <a:rPr lang="fr-BE" dirty="0" err="1"/>
              <a:t>evolutie</a:t>
            </a:r>
            <a:endParaRPr lang="nl-NL" dirty="0"/>
          </a:p>
        </p:txBody>
      </p:sp>
      <p:sp>
        <p:nvSpPr>
          <p:cNvPr id="25" name="Afgeronde rechthoek 24"/>
          <p:cNvSpPr/>
          <p:nvPr/>
        </p:nvSpPr>
        <p:spPr bwMode="auto">
          <a:xfrm>
            <a:off x="3203846" y="6381328"/>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ksh</a:t>
            </a:r>
            <a:r>
              <a:rPr lang="fr-BE" sz="1400" dirty="0">
                <a:solidFill>
                  <a:schemeClr val="tx1"/>
                </a:solidFill>
                <a:latin typeface="Calibri" pitchFamily="34" charset="0"/>
              </a:rPr>
              <a:t>-93</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26" name="Afgeronde rechthoek 25"/>
          <p:cNvSpPr/>
          <p:nvPr/>
        </p:nvSpPr>
        <p:spPr bwMode="auto">
          <a:xfrm>
            <a:off x="6588224" y="6381328"/>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a:ln>
                  <a:noFill/>
                </a:ln>
                <a:solidFill>
                  <a:schemeClr val="tx1"/>
                </a:solidFill>
                <a:effectLst/>
                <a:latin typeface="Calibri" pitchFamily="34" charset="0"/>
              </a:rPr>
              <a:t>Perl 5</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27" name="Afgeronde rechthoek 26"/>
          <p:cNvSpPr/>
          <p:nvPr/>
        </p:nvSpPr>
        <p:spPr bwMode="auto">
          <a:xfrm>
            <a:off x="2555776" y="5855666"/>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zsh</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28" name="Afgeronde rechthoek 27"/>
          <p:cNvSpPr/>
          <p:nvPr/>
        </p:nvSpPr>
        <p:spPr bwMode="auto">
          <a:xfrm>
            <a:off x="4139952" y="5855666"/>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a:ln>
                  <a:noFill/>
                </a:ln>
                <a:solidFill>
                  <a:schemeClr val="tx1"/>
                </a:solidFill>
                <a:effectLst/>
                <a:latin typeface="Calibri" pitchFamily="34" charset="0"/>
              </a:rPr>
              <a:t>POSIX</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29" name="Afgeronde rechthoek 28"/>
          <p:cNvSpPr/>
          <p:nvPr/>
        </p:nvSpPr>
        <p:spPr bwMode="auto">
          <a:xfrm>
            <a:off x="5796136" y="5855666"/>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smtClean="0">
                <a:ln>
                  <a:noFill/>
                </a:ln>
                <a:solidFill>
                  <a:schemeClr val="tx1"/>
                </a:solidFill>
                <a:effectLst/>
                <a:latin typeface="Calibri" pitchFamily="34" charset="0"/>
              </a:rPr>
              <a:t>Python</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30" name="Afgeronde rechthoek 29"/>
          <p:cNvSpPr/>
          <p:nvPr/>
        </p:nvSpPr>
        <p:spPr bwMode="auto">
          <a:xfrm>
            <a:off x="2555776" y="5330008"/>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Bash</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32" name="Afgeronde rechthoek 31"/>
          <p:cNvSpPr/>
          <p:nvPr/>
        </p:nvSpPr>
        <p:spPr bwMode="auto">
          <a:xfrm>
            <a:off x="1259632" y="5330008"/>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tcl</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33" name="Afgeronde rechthoek 32"/>
          <p:cNvSpPr/>
          <p:nvPr/>
        </p:nvSpPr>
        <p:spPr bwMode="auto">
          <a:xfrm>
            <a:off x="3203846" y="4804350"/>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ksh</a:t>
            </a:r>
            <a:r>
              <a:rPr kumimoji="0" lang="fr-BE" sz="1400" b="1" i="0" u="none" strike="noStrike" cap="none" normalizeH="0" baseline="0" dirty="0">
                <a:ln>
                  <a:noFill/>
                </a:ln>
                <a:solidFill>
                  <a:schemeClr val="tx1"/>
                </a:solidFill>
                <a:effectLst/>
                <a:latin typeface="Calibri" pitchFamily="34" charset="0"/>
              </a:rPr>
              <a:t>-8</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34" name="Afgeronde rechthoek 33"/>
          <p:cNvSpPr/>
          <p:nvPr/>
        </p:nvSpPr>
        <p:spPr bwMode="auto">
          <a:xfrm>
            <a:off x="4282500" y="4804350"/>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rc</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35" name="Afgeronde rechthoek 34"/>
          <p:cNvSpPr/>
          <p:nvPr/>
        </p:nvSpPr>
        <p:spPr bwMode="auto">
          <a:xfrm>
            <a:off x="6588224" y="4804350"/>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a:ln>
                  <a:noFill/>
                </a:ln>
                <a:solidFill>
                  <a:schemeClr val="tx1"/>
                </a:solidFill>
                <a:effectLst/>
                <a:latin typeface="Calibri" pitchFamily="34" charset="0"/>
              </a:rPr>
              <a:t>Perl</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36" name="Afgeronde rechthoek 35"/>
          <p:cNvSpPr/>
          <p:nvPr/>
        </p:nvSpPr>
        <p:spPr bwMode="auto">
          <a:xfrm>
            <a:off x="3203846" y="4278692"/>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ksh</a:t>
            </a:r>
            <a:r>
              <a:rPr kumimoji="0" lang="fr-BE" sz="1400" b="1" i="0" u="none" strike="noStrike" cap="none" normalizeH="0" baseline="0" dirty="0">
                <a:ln>
                  <a:noFill/>
                </a:ln>
                <a:solidFill>
                  <a:schemeClr val="tx1"/>
                </a:solidFill>
                <a:effectLst/>
                <a:latin typeface="Calibri" pitchFamily="34" charset="0"/>
              </a:rPr>
              <a:t>-i</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37" name="Afgeronde rechthoek 36"/>
          <p:cNvSpPr/>
          <p:nvPr/>
        </p:nvSpPr>
        <p:spPr bwMode="auto">
          <a:xfrm>
            <a:off x="1979712" y="3753034"/>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tcsh</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38" name="Afgeronde rechthoek 37"/>
          <p:cNvSpPr/>
          <p:nvPr/>
        </p:nvSpPr>
        <p:spPr bwMode="auto">
          <a:xfrm>
            <a:off x="4282500" y="3753034"/>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a:ln>
                  <a:noFill/>
                </a:ln>
                <a:solidFill>
                  <a:schemeClr val="tx1"/>
                </a:solidFill>
                <a:effectLst/>
                <a:latin typeface="Calibri" pitchFamily="34" charset="0"/>
              </a:rPr>
              <a:t>v9sh</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39" name="Afgeronde rechthoek 38"/>
          <p:cNvSpPr/>
          <p:nvPr/>
        </p:nvSpPr>
        <p:spPr bwMode="auto">
          <a:xfrm>
            <a:off x="5436096" y="3227376"/>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300" b="1" i="0" u="none" strike="noStrike" cap="none" normalizeH="0" baseline="0" dirty="0">
                <a:ln>
                  <a:noFill/>
                </a:ln>
                <a:solidFill>
                  <a:schemeClr val="tx1"/>
                </a:solidFill>
                <a:effectLst/>
                <a:latin typeface="Calibri" pitchFamily="34" charset="0"/>
              </a:rPr>
              <a:t>System-V</a:t>
            </a:r>
            <a:endParaRPr kumimoji="0" lang="nl-NL" sz="1300" b="1" i="0" u="none" strike="noStrike" cap="none" normalizeH="0" baseline="0" dirty="0">
              <a:ln>
                <a:noFill/>
              </a:ln>
              <a:solidFill>
                <a:schemeClr val="tx1"/>
              </a:solidFill>
              <a:effectLst/>
              <a:latin typeface="Courier New" pitchFamily="49" charset="0"/>
              <a:cs typeface="Courier New" pitchFamily="49" charset="0"/>
            </a:endParaRPr>
          </a:p>
        </p:txBody>
      </p:sp>
      <p:sp>
        <p:nvSpPr>
          <p:cNvPr id="40" name="Afgeronde rechthoek 39"/>
          <p:cNvSpPr/>
          <p:nvPr/>
        </p:nvSpPr>
        <p:spPr bwMode="auto">
          <a:xfrm>
            <a:off x="4692992" y="2701718"/>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esh</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41" name="Afgeronde rechthoek 40"/>
          <p:cNvSpPr/>
          <p:nvPr/>
        </p:nvSpPr>
        <p:spPr bwMode="auto">
          <a:xfrm>
            <a:off x="3203846" y="3227376"/>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ksh</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42" name="Afgeronde rechthoek 41"/>
          <p:cNvSpPr/>
          <p:nvPr/>
        </p:nvSpPr>
        <p:spPr bwMode="auto">
          <a:xfrm>
            <a:off x="3707904" y="2701718"/>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vsh</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44" name="Afgeronde rechthoek 43"/>
          <p:cNvSpPr/>
          <p:nvPr/>
        </p:nvSpPr>
        <p:spPr bwMode="auto">
          <a:xfrm>
            <a:off x="1979712" y="2176060"/>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csh</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45" name="Afgeronde rechthoek 44"/>
          <p:cNvSpPr/>
          <p:nvPr/>
        </p:nvSpPr>
        <p:spPr bwMode="auto">
          <a:xfrm>
            <a:off x="5652120" y="2176060"/>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200" b="1" i="0" u="none" strike="noStrike" cap="none" normalizeH="0" baseline="0" dirty="0" err="1">
                <a:ln>
                  <a:noFill/>
                </a:ln>
                <a:solidFill>
                  <a:schemeClr val="tx1"/>
                </a:solidFill>
                <a:effectLst/>
                <a:latin typeface="Calibri" pitchFamily="34" charset="0"/>
              </a:rPr>
              <a:t>Formshell</a:t>
            </a:r>
            <a:endParaRPr kumimoji="0" lang="nl-NL" sz="1200" b="1" i="0" u="none" strike="noStrike" cap="none" normalizeH="0" baseline="0" dirty="0">
              <a:ln>
                <a:noFill/>
              </a:ln>
              <a:solidFill>
                <a:schemeClr val="tx1"/>
              </a:solidFill>
              <a:effectLst/>
              <a:latin typeface="Courier New" pitchFamily="49" charset="0"/>
              <a:cs typeface="Courier New" pitchFamily="49" charset="0"/>
            </a:endParaRPr>
          </a:p>
        </p:txBody>
      </p:sp>
      <p:sp>
        <p:nvSpPr>
          <p:cNvPr id="46" name="Afgeronde rechthoek 45"/>
          <p:cNvSpPr/>
          <p:nvPr/>
        </p:nvSpPr>
        <p:spPr bwMode="auto">
          <a:xfrm>
            <a:off x="6588224" y="2176060"/>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awk</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47" name="Afgeronde rechthoek 46"/>
          <p:cNvSpPr/>
          <p:nvPr/>
        </p:nvSpPr>
        <p:spPr bwMode="auto">
          <a:xfrm>
            <a:off x="3203846" y="1650402"/>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Bourne</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sp>
        <p:nvSpPr>
          <p:cNvPr id="48" name="Afgeronde rechthoek 47"/>
          <p:cNvSpPr/>
          <p:nvPr/>
        </p:nvSpPr>
        <p:spPr bwMode="auto">
          <a:xfrm>
            <a:off x="1979712" y="1650402"/>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400" b="1" i="0" u="none" strike="noStrike" cap="none" normalizeH="0" baseline="0" dirty="0" err="1">
                <a:ln>
                  <a:noFill/>
                </a:ln>
                <a:solidFill>
                  <a:schemeClr val="tx1"/>
                </a:solidFill>
                <a:effectLst/>
                <a:latin typeface="Calibri" pitchFamily="34" charset="0"/>
              </a:rPr>
              <a:t>Mashey</a:t>
            </a:r>
            <a:endParaRPr kumimoji="0" lang="nl-NL" sz="1400" b="1" i="0" u="none" strike="noStrike" cap="none" normalizeH="0" baseline="0" dirty="0">
              <a:ln>
                <a:noFill/>
              </a:ln>
              <a:solidFill>
                <a:schemeClr val="tx1"/>
              </a:solidFill>
              <a:effectLst/>
              <a:latin typeface="Courier New" pitchFamily="49" charset="0"/>
              <a:cs typeface="Courier New" pitchFamily="49" charset="0"/>
            </a:endParaRPr>
          </a:p>
        </p:txBody>
      </p:sp>
      <p:cxnSp>
        <p:nvCxnSpPr>
          <p:cNvPr id="49" name="Gekromde verbindingslijn 37"/>
          <p:cNvCxnSpPr>
            <a:stCxn id="46" idx="2"/>
            <a:endCxn id="35" idx="0"/>
          </p:cNvCxnSpPr>
          <p:nvPr/>
        </p:nvCxnSpPr>
        <p:spPr bwMode="auto">
          <a:xfrm rot="5400000">
            <a:off x="5886147" y="3670225"/>
            <a:ext cx="2268250"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52" name="Gekromde verbindingslijn 37"/>
          <p:cNvCxnSpPr>
            <a:stCxn id="39" idx="2"/>
            <a:endCxn id="35" idx="0"/>
          </p:cNvCxnSpPr>
          <p:nvPr/>
        </p:nvCxnSpPr>
        <p:spPr bwMode="auto">
          <a:xfrm rot="16200000" flipH="1">
            <a:off x="5835741" y="3619819"/>
            <a:ext cx="1216934" cy="115212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55" name="Gekromde verbindingslijn 37"/>
          <p:cNvCxnSpPr>
            <a:stCxn id="56" idx="2"/>
            <a:endCxn id="47" idx="0"/>
          </p:cNvCxnSpPr>
          <p:nvPr/>
        </p:nvCxnSpPr>
        <p:spPr bwMode="auto">
          <a:xfrm rot="5400000">
            <a:off x="3553085" y="1567593"/>
            <a:ext cx="165618"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sp>
        <p:nvSpPr>
          <p:cNvPr id="56" name="Afgeronde rechthoek 55"/>
          <p:cNvSpPr/>
          <p:nvPr/>
        </p:nvSpPr>
        <p:spPr bwMode="auto">
          <a:xfrm>
            <a:off x="3203846" y="1124744"/>
            <a:ext cx="864096"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100" b="1" i="0" u="none" strike="noStrike" cap="none" normalizeH="0" baseline="0" dirty="0">
                <a:ln>
                  <a:noFill/>
                </a:ln>
                <a:solidFill>
                  <a:schemeClr val="tx1"/>
                </a:solidFill>
                <a:effectLst/>
                <a:latin typeface="Calibri" pitchFamily="34" charset="0"/>
              </a:rPr>
              <a:t>Thompson</a:t>
            </a:r>
            <a:endParaRPr kumimoji="0" lang="nl-NL" sz="1100" b="1" i="0" u="none" strike="noStrike" cap="none" normalizeH="0" baseline="0" dirty="0">
              <a:ln>
                <a:noFill/>
              </a:ln>
              <a:solidFill>
                <a:schemeClr val="tx1"/>
              </a:solidFill>
              <a:effectLst/>
              <a:latin typeface="Courier New" pitchFamily="49" charset="0"/>
              <a:cs typeface="Courier New" pitchFamily="49" charset="0"/>
            </a:endParaRPr>
          </a:p>
        </p:txBody>
      </p:sp>
      <p:cxnSp>
        <p:nvCxnSpPr>
          <p:cNvPr id="60" name="Gekromde verbindingslijn 37"/>
          <p:cNvCxnSpPr>
            <a:stCxn id="56" idx="1"/>
            <a:endCxn id="48" idx="0"/>
          </p:cNvCxnSpPr>
          <p:nvPr/>
        </p:nvCxnSpPr>
        <p:spPr bwMode="auto">
          <a:xfrm rot="10800000" flipV="1">
            <a:off x="2411760" y="1304764"/>
            <a:ext cx="792086" cy="345638"/>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64" name="Gekromde verbindingslijn 37"/>
          <p:cNvCxnSpPr>
            <a:stCxn id="56" idx="1"/>
            <a:endCxn id="44" idx="1"/>
          </p:cNvCxnSpPr>
          <p:nvPr/>
        </p:nvCxnSpPr>
        <p:spPr bwMode="auto">
          <a:xfrm rot="10800000" flipV="1">
            <a:off x="1979712" y="1304764"/>
            <a:ext cx="1224134" cy="1051316"/>
          </a:xfrm>
          <a:prstGeom prst="curvedConnector3">
            <a:avLst>
              <a:gd name="adj1" fmla="val 118674"/>
            </a:avLst>
          </a:prstGeom>
          <a:solidFill>
            <a:schemeClr val="accent1"/>
          </a:solidFill>
          <a:ln w="19050" cap="flat" cmpd="sng" algn="ctr">
            <a:solidFill>
              <a:schemeClr val="tx1"/>
            </a:solidFill>
            <a:prstDash val="solid"/>
            <a:round/>
            <a:headEnd type="none" w="med" len="med"/>
            <a:tailEnd type="triangle"/>
          </a:ln>
          <a:effectLst/>
        </p:spPr>
      </p:cxnSp>
      <p:cxnSp>
        <p:nvCxnSpPr>
          <p:cNvPr id="68" name="Gekromde verbindingslijn 37"/>
          <p:cNvCxnSpPr>
            <a:stCxn id="47" idx="1"/>
            <a:endCxn id="30" idx="0"/>
          </p:cNvCxnSpPr>
          <p:nvPr/>
        </p:nvCxnSpPr>
        <p:spPr bwMode="auto">
          <a:xfrm rot="10800000" flipV="1">
            <a:off x="2987824" y="1830422"/>
            <a:ext cx="216022" cy="3499586"/>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72" name="Gekromde verbindingslijn 37"/>
          <p:cNvCxnSpPr>
            <a:stCxn id="44" idx="3"/>
            <a:endCxn id="41" idx="0"/>
          </p:cNvCxnSpPr>
          <p:nvPr/>
        </p:nvCxnSpPr>
        <p:spPr bwMode="auto">
          <a:xfrm>
            <a:off x="2843808" y="2356080"/>
            <a:ext cx="792086" cy="871296"/>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75" name="Gekromde verbindingslijn 37"/>
          <p:cNvCxnSpPr>
            <a:stCxn id="44" idx="2"/>
            <a:endCxn id="37" idx="0"/>
          </p:cNvCxnSpPr>
          <p:nvPr/>
        </p:nvCxnSpPr>
        <p:spPr bwMode="auto">
          <a:xfrm rot="5400000">
            <a:off x="1803293" y="3144567"/>
            <a:ext cx="1216934"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78" name="Gekromde verbindingslijn 37"/>
          <p:cNvCxnSpPr>
            <a:stCxn id="44" idx="1"/>
            <a:endCxn id="32" idx="0"/>
          </p:cNvCxnSpPr>
          <p:nvPr/>
        </p:nvCxnSpPr>
        <p:spPr bwMode="auto">
          <a:xfrm rot="10800000" flipV="1">
            <a:off x="1691680" y="2356080"/>
            <a:ext cx="288032" cy="2973928"/>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85" name="Gekromde verbindingslijn 37"/>
          <p:cNvCxnSpPr>
            <a:stCxn id="47" idx="2"/>
            <a:endCxn id="41" idx="0"/>
          </p:cNvCxnSpPr>
          <p:nvPr/>
        </p:nvCxnSpPr>
        <p:spPr bwMode="auto">
          <a:xfrm rot="5400000">
            <a:off x="3027427" y="2618909"/>
            <a:ext cx="1216934"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88" name="Gekromde verbindingslijn 37"/>
          <p:cNvCxnSpPr>
            <a:stCxn id="41" idx="2"/>
            <a:endCxn id="36" idx="0"/>
          </p:cNvCxnSpPr>
          <p:nvPr/>
        </p:nvCxnSpPr>
        <p:spPr bwMode="auto">
          <a:xfrm rot="5400000">
            <a:off x="3290256" y="3933054"/>
            <a:ext cx="691276"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91" name="Gekromde verbindingslijn 37"/>
          <p:cNvCxnSpPr>
            <a:stCxn id="36" idx="2"/>
            <a:endCxn id="33" idx="0"/>
          </p:cNvCxnSpPr>
          <p:nvPr/>
        </p:nvCxnSpPr>
        <p:spPr bwMode="auto">
          <a:xfrm rot="5400000">
            <a:off x="3553085" y="4721541"/>
            <a:ext cx="165618"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94" name="Gekromde verbindingslijn 37"/>
          <p:cNvCxnSpPr>
            <a:stCxn id="33" idx="1"/>
            <a:endCxn id="30" idx="0"/>
          </p:cNvCxnSpPr>
          <p:nvPr/>
        </p:nvCxnSpPr>
        <p:spPr bwMode="auto">
          <a:xfrm rot="10800000" flipV="1">
            <a:off x="2987824" y="4984370"/>
            <a:ext cx="216022" cy="345638"/>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97" name="Gekromde verbindingslijn 37"/>
          <p:cNvCxnSpPr>
            <a:stCxn id="33" idx="2"/>
            <a:endCxn id="27" idx="3"/>
          </p:cNvCxnSpPr>
          <p:nvPr/>
        </p:nvCxnSpPr>
        <p:spPr bwMode="auto">
          <a:xfrm rot="5400000">
            <a:off x="3092235" y="5492027"/>
            <a:ext cx="871296" cy="216022"/>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00" name="Gekromde verbindingslijn 37"/>
          <p:cNvCxnSpPr>
            <a:stCxn id="33" idx="2"/>
            <a:endCxn id="25" idx="0"/>
          </p:cNvCxnSpPr>
          <p:nvPr/>
        </p:nvCxnSpPr>
        <p:spPr bwMode="auto">
          <a:xfrm rot="5400000">
            <a:off x="3027425" y="5772859"/>
            <a:ext cx="1216938"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103" name="Gekromde verbindingslijn 37"/>
          <p:cNvCxnSpPr>
            <a:stCxn id="36" idx="1"/>
            <a:endCxn id="30" idx="0"/>
          </p:cNvCxnSpPr>
          <p:nvPr/>
        </p:nvCxnSpPr>
        <p:spPr bwMode="auto">
          <a:xfrm rot="10800000" flipV="1">
            <a:off x="2987824" y="4458712"/>
            <a:ext cx="216022" cy="871296"/>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08" name="Gekromde verbindingslijn 37"/>
          <p:cNvCxnSpPr>
            <a:stCxn id="47" idx="3"/>
            <a:endCxn id="42" idx="0"/>
          </p:cNvCxnSpPr>
          <p:nvPr/>
        </p:nvCxnSpPr>
        <p:spPr bwMode="auto">
          <a:xfrm>
            <a:off x="4067942" y="1830422"/>
            <a:ext cx="72010" cy="871296"/>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11" name="Gekromde verbindingslijn 37"/>
          <p:cNvCxnSpPr>
            <a:stCxn id="47" idx="3"/>
            <a:endCxn id="45" idx="0"/>
          </p:cNvCxnSpPr>
          <p:nvPr/>
        </p:nvCxnSpPr>
        <p:spPr bwMode="auto">
          <a:xfrm>
            <a:off x="4067942" y="1830422"/>
            <a:ext cx="2016226" cy="345638"/>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17" name="Gekromde verbindingslijn 37"/>
          <p:cNvCxnSpPr>
            <a:stCxn id="47" idx="3"/>
            <a:endCxn id="40" idx="0"/>
          </p:cNvCxnSpPr>
          <p:nvPr/>
        </p:nvCxnSpPr>
        <p:spPr bwMode="auto">
          <a:xfrm>
            <a:off x="4067942" y="1830422"/>
            <a:ext cx="1057098" cy="871296"/>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21" name="Gekromde verbindingslijn 37"/>
          <p:cNvCxnSpPr>
            <a:stCxn id="45" idx="2"/>
            <a:endCxn id="41" idx="3"/>
          </p:cNvCxnSpPr>
          <p:nvPr/>
        </p:nvCxnSpPr>
        <p:spPr bwMode="auto">
          <a:xfrm rot="5400000">
            <a:off x="4640407" y="1963635"/>
            <a:ext cx="871296" cy="2016226"/>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25" name="Gekromde verbindingslijn 37"/>
          <p:cNvCxnSpPr>
            <a:stCxn id="42" idx="1"/>
            <a:endCxn id="41" idx="0"/>
          </p:cNvCxnSpPr>
          <p:nvPr/>
        </p:nvCxnSpPr>
        <p:spPr bwMode="auto">
          <a:xfrm rot="10800000" flipV="1">
            <a:off x="3635894" y="2881738"/>
            <a:ext cx="72010" cy="345638"/>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28" name="Gekromde verbindingslijn 37"/>
          <p:cNvCxnSpPr>
            <a:stCxn id="40" idx="2"/>
            <a:endCxn id="41" idx="3"/>
          </p:cNvCxnSpPr>
          <p:nvPr/>
        </p:nvCxnSpPr>
        <p:spPr bwMode="auto">
          <a:xfrm rot="5400000">
            <a:off x="4423672" y="2706028"/>
            <a:ext cx="345638" cy="1057098"/>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31" name="Gekromde verbindingslijn 37"/>
          <p:cNvCxnSpPr>
            <a:stCxn id="38" idx="2"/>
            <a:endCxn id="34" idx="0"/>
          </p:cNvCxnSpPr>
          <p:nvPr/>
        </p:nvCxnSpPr>
        <p:spPr bwMode="auto">
          <a:xfrm rot="5400000">
            <a:off x="4368910" y="4458712"/>
            <a:ext cx="691276"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134" name="Gekromde verbindingslijn 37"/>
          <p:cNvCxnSpPr>
            <a:stCxn id="47" idx="3"/>
            <a:endCxn id="38" idx="0"/>
          </p:cNvCxnSpPr>
          <p:nvPr/>
        </p:nvCxnSpPr>
        <p:spPr bwMode="auto">
          <a:xfrm>
            <a:off x="4067942" y="1830422"/>
            <a:ext cx="646606" cy="1922612"/>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37" name="Gekromde verbindingslijn 37"/>
          <p:cNvCxnSpPr>
            <a:stCxn id="39" idx="2"/>
            <a:endCxn id="28" idx="3"/>
          </p:cNvCxnSpPr>
          <p:nvPr/>
        </p:nvCxnSpPr>
        <p:spPr bwMode="auto">
          <a:xfrm rot="5400000">
            <a:off x="4211961" y="4379503"/>
            <a:ext cx="2448270" cy="864096"/>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40" name="Gekromde verbindingslijn 37"/>
          <p:cNvCxnSpPr>
            <a:stCxn id="35" idx="2"/>
            <a:endCxn id="26" idx="0"/>
          </p:cNvCxnSpPr>
          <p:nvPr/>
        </p:nvCxnSpPr>
        <p:spPr bwMode="auto">
          <a:xfrm rot="5400000">
            <a:off x="6411803" y="5772859"/>
            <a:ext cx="1216938"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145" name="Gekromde verbindingslijn 37"/>
          <p:cNvCxnSpPr>
            <a:stCxn id="46" idx="2"/>
            <a:endCxn id="25" idx="3"/>
          </p:cNvCxnSpPr>
          <p:nvPr/>
        </p:nvCxnSpPr>
        <p:spPr bwMode="auto">
          <a:xfrm rot="5400000">
            <a:off x="3531483" y="3072559"/>
            <a:ext cx="4025248" cy="2952330"/>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56" name="Gekromde verbindingslijn 37"/>
          <p:cNvCxnSpPr>
            <a:stCxn id="47" idx="3"/>
            <a:endCxn id="39" idx="0"/>
          </p:cNvCxnSpPr>
          <p:nvPr/>
        </p:nvCxnSpPr>
        <p:spPr bwMode="auto">
          <a:xfrm>
            <a:off x="4067942" y="1830422"/>
            <a:ext cx="1800202" cy="1396954"/>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60" name="Gekromde verbindingslijn 37"/>
          <p:cNvCxnSpPr>
            <a:stCxn id="28" idx="1"/>
            <a:endCxn id="25" idx="0"/>
          </p:cNvCxnSpPr>
          <p:nvPr/>
        </p:nvCxnSpPr>
        <p:spPr bwMode="auto">
          <a:xfrm rot="10800000" flipV="1">
            <a:off x="3635894" y="6035686"/>
            <a:ext cx="504058" cy="345642"/>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sp>
        <p:nvSpPr>
          <p:cNvPr id="165" name="Tekstvak 164"/>
          <p:cNvSpPr txBox="1"/>
          <p:nvPr/>
        </p:nvSpPr>
        <p:spPr>
          <a:xfrm>
            <a:off x="7977221" y="1135487"/>
            <a:ext cx="678391" cy="338554"/>
          </a:xfrm>
          <a:prstGeom prst="rect">
            <a:avLst/>
          </a:prstGeom>
          <a:noFill/>
        </p:spPr>
        <p:txBody>
          <a:bodyPr wrap="none" rtlCol="0">
            <a:spAutoFit/>
          </a:bodyPr>
          <a:lstStyle/>
          <a:p>
            <a:pPr>
              <a:buNone/>
            </a:pPr>
            <a:r>
              <a:rPr lang="fr-BE" sz="1600" dirty="0">
                <a:latin typeface="Courier New" pitchFamily="49" charset="0"/>
                <a:cs typeface="Courier New" pitchFamily="49" charset="0"/>
              </a:rPr>
              <a:t>1972</a:t>
            </a:r>
            <a:endParaRPr lang="nl-NL" sz="1600" dirty="0">
              <a:latin typeface="Courier New" pitchFamily="49" charset="0"/>
              <a:cs typeface="Courier New" pitchFamily="49" charset="0"/>
            </a:endParaRPr>
          </a:p>
        </p:txBody>
      </p:sp>
      <p:sp>
        <p:nvSpPr>
          <p:cNvPr id="166" name="Tekstvak 165"/>
          <p:cNvSpPr txBox="1"/>
          <p:nvPr/>
        </p:nvSpPr>
        <p:spPr>
          <a:xfrm>
            <a:off x="7977221" y="1661145"/>
            <a:ext cx="678391" cy="338554"/>
          </a:xfrm>
          <a:prstGeom prst="rect">
            <a:avLst/>
          </a:prstGeom>
          <a:noFill/>
        </p:spPr>
        <p:txBody>
          <a:bodyPr wrap="none" rtlCol="0">
            <a:spAutoFit/>
          </a:bodyPr>
          <a:lstStyle/>
          <a:p>
            <a:pPr>
              <a:buNone/>
            </a:pPr>
            <a:r>
              <a:rPr lang="fr-BE" sz="1600" dirty="0">
                <a:latin typeface="Courier New" pitchFamily="49" charset="0"/>
                <a:cs typeface="Courier New" pitchFamily="49" charset="0"/>
              </a:rPr>
              <a:t>1976</a:t>
            </a:r>
            <a:endParaRPr lang="nl-NL" sz="1600" dirty="0">
              <a:latin typeface="Courier New" pitchFamily="49" charset="0"/>
              <a:cs typeface="Courier New" pitchFamily="49" charset="0"/>
            </a:endParaRPr>
          </a:p>
        </p:txBody>
      </p:sp>
      <p:sp>
        <p:nvSpPr>
          <p:cNvPr id="167" name="Tekstvak 166"/>
          <p:cNvSpPr txBox="1"/>
          <p:nvPr/>
        </p:nvSpPr>
        <p:spPr>
          <a:xfrm>
            <a:off x="7977220" y="2186803"/>
            <a:ext cx="678392" cy="338554"/>
          </a:xfrm>
          <a:prstGeom prst="rect">
            <a:avLst/>
          </a:prstGeom>
          <a:noFill/>
        </p:spPr>
        <p:txBody>
          <a:bodyPr wrap="none" rtlCol="0">
            <a:spAutoFit/>
          </a:bodyPr>
          <a:lstStyle/>
          <a:p>
            <a:pPr>
              <a:buNone/>
            </a:pPr>
            <a:r>
              <a:rPr lang="fr-BE" sz="1600" dirty="0">
                <a:latin typeface="Courier New" pitchFamily="49" charset="0"/>
                <a:cs typeface="Courier New" pitchFamily="49" charset="0"/>
              </a:rPr>
              <a:t>1978</a:t>
            </a:r>
            <a:endParaRPr lang="nl-NL" sz="1600" dirty="0">
              <a:latin typeface="Courier New" pitchFamily="49" charset="0"/>
              <a:cs typeface="Courier New" pitchFamily="49" charset="0"/>
            </a:endParaRPr>
          </a:p>
        </p:txBody>
      </p:sp>
      <p:sp>
        <p:nvSpPr>
          <p:cNvPr id="168" name="Tekstvak 167"/>
          <p:cNvSpPr txBox="1"/>
          <p:nvPr/>
        </p:nvSpPr>
        <p:spPr>
          <a:xfrm>
            <a:off x="7977221" y="3238119"/>
            <a:ext cx="678391" cy="338554"/>
          </a:xfrm>
          <a:prstGeom prst="rect">
            <a:avLst/>
          </a:prstGeom>
          <a:noFill/>
        </p:spPr>
        <p:txBody>
          <a:bodyPr wrap="none" rtlCol="0">
            <a:spAutoFit/>
          </a:bodyPr>
          <a:lstStyle/>
          <a:p>
            <a:pPr>
              <a:buNone/>
            </a:pPr>
            <a:r>
              <a:rPr lang="fr-BE" sz="1600" dirty="0">
                <a:latin typeface="Courier New" pitchFamily="49" charset="0"/>
                <a:cs typeface="Courier New" pitchFamily="49" charset="0"/>
              </a:rPr>
              <a:t>1982</a:t>
            </a:r>
            <a:endParaRPr lang="nl-NL" sz="1600" dirty="0">
              <a:latin typeface="Courier New" pitchFamily="49" charset="0"/>
              <a:cs typeface="Courier New" pitchFamily="49" charset="0"/>
            </a:endParaRPr>
          </a:p>
        </p:txBody>
      </p:sp>
      <p:sp>
        <p:nvSpPr>
          <p:cNvPr id="169" name="Tekstvak 168"/>
          <p:cNvSpPr txBox="1"/>
          <p:nvPr/>
        </p:nvSpPr>
        <p:spPr>
          <a:xfrm>
            <a:off x="7977220" y="3763777"/>
            <a:ext cx="678392" cy="338554"/>
          </a:xfrm>
          <a:prstGeom prst="rect">
            <a:avLst/>
          </a:prstGeom>
          <a:noFill/>
        </p:spPr>
        <p:txBody>
          <a:bodyPr wrap="none" rtlCol="0">
            <a:spAutoFit/>
          </a:bodyPr>
          <a:lstStyle/>
          <a:p>
            <a:pPr>
              <a:buNone/>
            </a:pPr>
            <a:r>
              <a:rPr lang="fr-BE" sz="1600" dirty="0">
                <a:latin typeface="Courier New" pitchFamily="49" charset="0"/>
                <a:cs typeface="Courier New" pitchFamily="49" charset="0"/>
              </a:rPr>
              <a:t>1984</a:t>
            </a:r>
            <a:endParaRPr lang="nl-NL" sz="1600" dirty="0">
              <a:latin typeface="Courier New" pitchFamily="49" charset="0"/>
              <a:cs typeface="Courier New" pitchFamily="49" charset="0"/>
            </a:endParaRPr>
          </a:p>
        </p:txBody>
      </p:sp>
      <p:sp>
        <p:nvSpPr>
          <p:cNvPr id="170" name="Tekstvak 169"/>
          <p:cNvSpPr txBox="1"/>
          <p:nvPr/>
        </p:nvSpPr>
        <p:spPr>
          <a:xfrm>
            <a:off x="7977220" y="4289435"/>
            <a:ext cx="678392" cy="338554"/>
          </a:xfrm>
          <a:prstGeom prst="rect">
            <a:avLst/>
          </a:prstGeom>
          <a:noFill/>
        </p:spPr>
        <p:txBody>
          <a:bodyPr wrap="none" rtlCol="0">
            <a:spAutoFit/>
          </a:bodyPr>
          <a:lstStyle/>
          <a:p>
            <a:pPr>
              <a:buNone/>
            </a:pPr>
            <a:r>
              <a:rPr lang="fr-BE" sz="1600" dirty="0">
                <a:latin typeface="Courier New" pitchFamily="49" charset="0"/>
                <a:cs typeface="Courier New" pitchFamily="49" charset="0"/>
              </a:rPr>
              <a:t>1986</a:t>
            </a:r>
            <a:endParaRPr lang="nl-NL" sz="1600" dirty="0">
              <a:latin typeface="Courier New" pitchFamily="49" charset="0"/>
              <a:cs typeface="Courier New" pitchFamily="49" charset="0"/>
            </a:endParaRPr>
          </a:p>
        </p:txBody>
      </p:sp>
      <p:sp>
        <p:nvSpPr>
          <p:cNvPr id="171" name="Tekstvak 170"/>
          <p:cNvSpPr txBox="1"/>
          <p:nvPr/>
        </p:nvSpPr>
        <p:spPr>
          <a:xfrm>
            <a:off x="7977220" y="4815093"/>
            <a:ext cx="678392" cy="338554"/>
          </a:xfrm>
          <a:prstGeom prst="rect">
            <a:avLst/>
          </a:prstGeom>
          <a:noFill/>
        </p:spPr>
        <p:txBody>
          <a:bodyPr wrap="none" rtlCol="0">
            <a:spAutoFit/>
          </a:bodyPr>
          <a:lstStyle/>
          <a:p>
            <a:pPr>
              <a:buNone/>
            </a:pPr>
            <a:r>
              <a:rPr lang="fr-BE" sz="1600" dirty="0">
                <a:latin typeface="Courier New" pitchFamily="49" charset="0"/>
                <a:cs typeface="Courier New" pitchFamily="49" charset="0"/>
              </a:rPr>
              <a:t>1988</a:t>
            </a:r>
            <a:endParaRPr lang="nl-NL" sz="1600" dirty="0">
              <a:latin typeface="Courier New" pitchFamily="49" charset="0"/>
              <a:cs typeface="Courier New" pitchFamily="49" charset="0"/>
            </a:endParaRPr>
          </a:p>
        </p:txBody>
      </p:sp>
      <p:sp>
        <p:nvSpPr>
          <p:cNvPr id="172" name="Tekstvak 171"/>
          <p:cNvSpPr txBox="1"/>
          <p:nvPr/>
        </p:nvSpPr>
        <p:spPr>
          <a:xfrm>
            <a:off x="7977220" y="5340751"/>
            <a:ext cx="678392" cy="338554"/>
          </a:xfrm>
          <a:prstGeom prst="rect">
            <a:avLst/>
          </a:prstGeom>
          <a:noFill/>
        </p:spPr>
        <p:txBody>
          <a:bodyPr wrap="none" rtlCol="0">
            <a:spAutoFit/>
          </a:bodyPr>
          <a:lstStyle/>
          <a:p>
            <a:pPr>
              <a:buNone/>
            </a:pPr>
            <a:r>
              <a:rPr lang="fr-BE" sz="1600" dirty="0">
                <a:latin typeface="Courier New" pitchFamily="49" charset="0"/>
                <a:cs typeface="Courier New" pitchFamily="49" charset="0"/>
              </a:rPr>
              <a:t>1990</a:t>
            </a:r>
            <a:endParaRPr lang="nl-NL" sz="1600" dirty="0">
              <a:latin typeface="Courier New" pitchFamily="49" charset="0"/>
              <a:cs typeface="Courier New" pitchFamily="49" charset="0"/>
            </a:endParaRPr>
          </a:p>
        </p:txBody>
      </p:sp>
      <p:sp>
        <p:nvSpPr>
          <p:cNvPr id="173" name="Tekstvak 172"/>
          <p:cNvSpPr txBox="1"/>
          <p:nvPr/>
        </p:nvSpPr>
        <p:spPr>
          <a:xfrm>
            <a:off x="7977221" y="5866409"/>
            <a:ext cx="678391" cy="338554"/>
          </a:xfrm>
          <a:prstGeom prst="rect">
            <a:avLst/>
          </a:prstGeom>
          <a:noFill/>
        </p:spPr>
        <p:txBody>
          <a:bodyPr wrap="none" rtlCol="0">
            <a:spAutoFit/>
          </a:bodyPr>
          <a:lstStyle/>
          <a:p>
            <a:pPr>
              <a:buNone/>
            </a:pPr>
            <a:r>
              <a:rPr lang="fr-BE" sz="1600" dirty="0">
                <a:latin typeface="Courier New" pitchFamily="49" charset="0"/>
                <a:cs typeface="Courier New" pitchFamily="49" charset="0"/>
              </a:rPr>
              <a:t>1992</a:t>
            </a:r>
            <a:endParaRPr lang="nl-NL" sz="1600" dirty="0">
              <a:latin typeface="Courier New" pitchFamily="49" charset="0"/>
              <a:cs typeface="Courier New" pitchFamily="49" charset="0"/>
            </a:endParaRPr>
          </a:p>
        </p:txBody>
      </p:sp>
      <p:sp>
        <p:nvSpPr>
          <p:cNvPr id="174" name="Tekstvak 173"/>
          <p:cNvSpPr txBox="1"/>
          <p:nvPr/>
        </p:nvSpPr>
        <p:spPr>
          <a:xfrm>
            <a:off x="7977220" y="6392071"/>
            <a:ext cx="678392" cy="338554"/>
          </a:xfrm>
          <a:prstGeom prst="rect">
            <a:avLst/>
          </a:prstGeom>
          <a:noFill/>
        </p:spPr>
        <p:txBody>
          <a:bodyPr wrap="none" rtlCol="0">
            <a:spAutoFit/>
          </a:bodyPr>
          <a:lstStyle/>
          <a:p>
            <a:pPr>
              <a:buNone/>
            </a:pPr>
            <a:r>
              <a:rPr lang="fr-BE" sz="1600" dirty="0" smtClean="0">
                <a:latin typeface="Courier New" pitchFamily="49" charset="0"/>
                <a:cs typeface="Courier New" pitchFamily="49" charset="0"/>
              </a:rPr>
              <a:t>1994</a:t>
            </a:r>
            <a:endParaRPr lang="nl-NL" sz="1600" dirty="0">
              <a:latin typeface="Courier New" pitchFamily="49" charset="0"/>
              <a:cs typeface="Courier New" pitchFamily="49" charset="0"/>
            </a:endParaRPr>
          </a:p>
        </p:txBody>
      </p:sp>
      <p:sp>
        <p:nvSpPr>
          <p:cNvPr id="175" name="Tekstvak 174"/>
          <p:cNvSpPr txBox="1"/>
          <p:nvPr/>
        </p:nvSpPr>
        <p:spPr>
          <a:xfrm>
            <a:off x="7977221" y="2712461"/>
            <a:ext cx="678391" cy="338554"/>
          </a:xfrm>
          <a:prstGeom prst="rect">
            <a:avLst/>
          </a:prstGeom>
          <a:noFill/>
        </p:spPr>
        <p:txBody>
          <a:bodyPr wrap="none" rtlCol="0">
            <a:spAutoFit/>
          </a:bodyPr>
          <a:lstStyle/>
          <a:p>
            <a:pPr>
              <a:buNone/>
            </a:pPr>
            <a:r>
              <a:rPr lang="fr-BE" sz="1600" dirty="0">
                <a:latin typeface="Courier New" pitchFamily="49" charset="0"/>
                <a:cs typeface="Courier New" pitchFamily="49" charset="0"/>
              </a:rPr>
              <a:t>1980</a:t>
            </a:r>
            <a:endParaRPr lang="nl-NL" sz="1600" dirty="0">
              <a:latin typeface="Courier New" pitchFamily="49" charset="0"/>
              <a:cs typeface="Courier New"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up)">
                                      <p:cBhvr>
                                        <p:cTn id="7" dur="3000"/>
                                        <p:tgtEl>
                                          <p:spTgt spid="17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childTnLst>
                                </p:cTn>
                              </p:par>
                              <p:par>
                                <p:cTn id="12" presetID="22" presetClass="entr" presetSubtype="1" fill="hold" nodeType="with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up)">
                                      <p:cBhvr>
                                        <p:cTn id="14" dur="300"/>
                                        <p:tgtEl>
                                          <p:spTgt spid="55"/>
                                        </p:tgtEl>
                                      </p:cBhvr>
                                    </p:animEffect>
                                  </p:childTnLst>
                                </p:cTn>
                              </p:par>
                              <p:par>
                                <p:cTn id="15" presetID="22" presetClass="entr" presetSubtype="1"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300"/>
                                        <p:tgtEl>
                                          <p:spTgt spid="60"/>
                                        </p:tgtEl>
                                      </p:cBhvr>
                                    </p:animEffect>
                                  </p:childTnLst>
                                </p:cTn>
                              </p:par>
                              <p:par>
                                <p:cTn id="18" presetID="22" presetClass="entr" presetSubtype="1"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up)">
                                      <p:cBhvr>
                                        <p:cTn id="20" dur="600"/>
                                        <p:tgtEl>
                                          <p:spTgt spid="64"/>
                                        </p:tgtEl>
                                      </p:cBhvr>
                                    </p:animEffect>
                                  </p:childTnLst>
                                </p:cTn>
                              </p:par>
                              <p:par>
                                <p:cTn id="21" presetID="1" presetClass="entr" presetSubtype="0" fill="hold" grpId="0" nodeType="withEffect">
                                  <p:stCondLst>
                                    <p:cond delay="300"/>
                                  </p:stCondLst>
                                  <p:childTnLst>
                                    <p:set>
                                      <p:cBhvr>
                                        <p:cTn id="22" dur="1" fill="hold">
                                          <p:stCondLst>
                                            <p:cond delay="0"/>
                                          </p:stCondLst>
                                        </p:cTn>
                                        <p:tgtEl>
                                          <p:spTgt spid="166"/>
                                        </p:tgtEl>
                                        <p:attrNameLst>
                                          <p:attrName>style.visibility</p:attrName>
                                        </p:attrNameLst>
                                      </p:cBhvr>
                                      <p:to>
                                        <p:strVal val="visible"/>
                                      </p:to>
                                    </p:set>
                                  </p:childTnLst>
                                </p:cTn>
                              </p:par>
                              <p:par>
                                <p:cTn id="23" presetID="1" presetClass="entr" presetSubtype="0" fill="hold" grpId="0" nodeType="withEffect">
                                  <p:stCondLst>
                                    <p:cond delay="30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300"/>
                                  </p:stCondLst>
                                  <p:childTnLst>
                                    <p:set>
                                      <p:cBhvr>
                                        <p:cTn id="26" dur="1" fill="hold">
                                          <p:stCondLst>
                                            <p:cond delay="0"/>
                                          </p:stCondLst>
                                        </p:cTn>
                                        <p:tgtEl>
                                          <p:spTgt spid="47"/>
                                        </p:tgtEl>
                                        <p:attrNameLst>
                                          <p:attrName>style.visibility</p:attrName>
                                        </p:attrNameLst>
                                      </p:cBhvr>
                                      <p:to>
                                        <p:strVal val="visible"/>
                                      </p:to>
                                    </p:set>
                                  </p:childTnLst>
                                </p:cTn>
                              </p:par>
                              <p:par>
                                <p:cTn id="27" presetID="22" presetClass="entr" presetSubtype="1" fill="hold" nodeType="withEffect">
                                  <p:stCondLst>
                                    <p:cond delay="300"/>
                                  </p:stCondLst>
                                  <p:childTnLst>
                                    <p:set>
                                      <p:cBhvr>
                                        <p:cTn id="28" dur="1" fill="hold">
                                          <p:stCondLst>
                                            <p:cond delay="0"/>
                                          </p:stCondLst>
                                        </p:cTn>
                                        <p:tgtEl>
                                          <p:spTgt spid="111"/>
                                        </p:tgtEl>
                                        <p:attrNameLst>
                                          <p:attrName>style.visibility</p:attrName>
                                        </p:attrNameLst>
                                      </p:cBhvr>
                                      <p:to>
                                        <p:strVal val="visible"/>
                                      </p:to>
                                    </p:set>
                                    <p:animEffect transition="in" filter="wipe(up)">
                                      <p:cBhvr>
                                        <p:cTn id="29" dur="300"/>
                                        <p:tgtEl>
                                          <p:spTgt spid="111"/>
                                        </p:tgtEl>
                                      </p:cBhvr>
                                    </p:animEffect>
                                  </p:childTnLst>
                                </p:cTn>
                              </p:par>
                              <p:par>
                                <p:cTn id="30" presetID="22" presetClass="entr" presetSubtype="1" fill="hold" nodeType="withEffect">
                                  <p:stCondLst>
                                    <p:cond delay="300"/>
                                  </p:stCondLst>
                                  <p:childTnLst>
                                    <p:set>
                                      <p:cBhvr>
                                        <p:cTn id="31" dur="1" fill="hold">
                                          <p:stCondLst>
                                            <p:cond delay="0"/>
                                          </p:stCondLst>
                                        </p:cTn>
                                        <p:tgtEl>
                                          <p:spTgt spid="108"/>
                                        </p:tgtEl>
                                        <p:attrNameLst>
                                          <p:attrName>style.visibility</p:attrName>
                                        </p:attrNameLst>
                                      </p:cBhvr>
                                      <p:to>
                                        <p:strVal val="visible"/>
                                      </p:to>
                                    </p:set>
                                    <p:animEffect transition="in" filter="wipe(up)">
                                      <p:cBhvr>
                                        <p:cTn id="32" dur="600"/>
                                        <p:tgtEl>
                                          <p:spTgt spid="108"/>
                                        </p:tgtEl>
                                      </p:cBhvr>
                                    </p:animEffect>
                                  </p:childTnLst>
                                </p:cTn>
                              </p:par>
                              <p:par>
                                <p:cTn id="33" presetID="22" presetClass="entr" presetSubtype="1" fill="hold" nodeType="withEffect">
                                  <p:stCondLst>
                                    <p:cond delay="300"/>
                                  </p:stCondLst>
                                  <p:childTnLst>
                                    <p:set>
                                      <p:cBhvr>
                                        <p:cTn id="34" dur="1" fill="hold">
                                          <p:stCondLst>
                                            <p:cond delay="0"/>
                                          </p:stCondLst>
                                        </p:cTn>
                                        <p:tgtEl>
                                          <p:spTgt spid="117"/>
                                        </p:tgtEl>
                                        <p:attrNameLst>
                                          <p:attrName>style.visibility</p:attrName>
                                        </p:attrNameLst>
                                      </p:cBhvr>
                                      <p:to>
                                        <p:strVal val="visible"/>
                                      </p:to>
                                    </p:set>
                                    <p:animEffect transition="in" filter="wipe(up)">
                                      <p:cBhvr>
                                        <p:cTn id="35" dur="600"/>
                                        <p:tgtEl>
                                          <p:spTgt spid="117"/>
                                        </p:tgtEl>
                                      </p:cBhvr>
                                    </p:animEffect>
                                  </p:childTnLst>
                                </p:cTn>
                              </p:par>
                              <p:par>
                                <p:cTn id="36" presetID="22" presetClass="entr" presetSubtype="1" fill="hold" nodeType="withEffect">
                                  <p:stCondLst>
                                    <p:cond delay="300"/>
                                  </p:stCondLst>
                                  <p:childTnLst>
                                    <p:set>
                                      <p:cBhvr>
                                        <p:cTn id="37" dur="1" fill="hold">
                                          <p:stCondLst>
                                            <p:cond delay="0"/>
                                          </p:stCondLst>
                                        </p:cTn>
                                        <p:tgtEl>
                                          <p:spTgt spid="85"/>
                                        </p:tgtEl>
                                        <p:attrNameLst>
                                          <p:attrName>style.visibility</p:attrName>
                                        </p:attrNameLst>
                                      </p:cBhvr>
                                      <p:to>
                                        <p:strVal val="visible"/>
                                      </p:to>
                                    </p:set>
                                    <p:animEffect transition="in" filter="wipe(up)">
                                      <p:cBhvr>
                                        <p:cTn id="38" dur="900"/>
                                        <p:tgtEl>
                                          <p:spTgt spid="85"/>
                                        </p:tgtEl>
                                      </p:cBhvr>
                                    </p:animEffect>
                                  </p:childTnLst>
                                </p:cTn>
                              </p:par>
                              <p:par>
                                <p:cTn id="39" presetID="22" presetClass="entr" presetSubtype="1" fill="hold" nodeType="withEffect">
                                  <p:stCondLst>
                                    <p:cond delay="300"/>
                                  </p:stCondLst>
                                  <p:childTnLst>
                                    <p:set>
                                      <p:cBhvr>
                                        <p:cTn id="40" dur="1" fill="hold">
                                          <p:stCondLst>
                                            <p:cond delay="0"/>
                                          </p:stCondLst>
                                        </p:cTn>
                                        <p:tgtEl>
                                          <p:spTgt spid="156"/>
                                        </p:tgtEl>
                                        <p:attrNameLst>
                                          <p:attrName>style.visibility</p:attrName>
                                        </p:attrNameLst>
                                      </p:cBhvr>
                                      <p:to>
                                        <p:strVal val="visible"/>
                                      </p:to>
                                    </p:set>
                                    <p:animEffect transition="in" filter="wipe(up)">
                                      <p:cBhvr>
                                        <p:cTn id="41" dur="900"/>
                                        <p:tgtEl>
                                          <p:spTgt spid="156"/>
                                        </p:tgtEl>
                                      </p:cBhvr>
                                    </p:animEffect>
                                  </p:childTnLst>
                                </p:cTn>
                              </p:par>
                              <p:par>
                                <p:cTn id="42" presetID="22" presetClass="entr" presetSubtype="1" fill="hold" nodeType="withEffect">
                                  <p:stCondLst>
                                    <p:cond delay="300"/>
                                  </p:stCondLst>
                                  <p:childTnLst>
                                    <p:set>
                                      <p:cBhvr>
                                        <p:cTn id="43" dur="1" fill="hold">
                                          <p:stCondLst>
                                            <p:cond delay="0"/>
                                          </p:stCondLst>
                                        </p:cTn>
                                        <p:tgtEl>
                                          <p:spTgt spid="134"/>
                                        </p:tgtEl>
                                        <p:attrNameLst>
                                          <p:attrName>style.visibility</p:attrName>
                                        </p:attrNameLst>
                                      </p:cBhvr>
                                      <p:to>
                                        <p:strVal val="visible"/>
                                      </p:to>
                                    </p:set>
                                    <p:animEffect transition="in" filter="wipe(up)">
                                      <p:cBhvr>
                                        <p:cTn id="44" dur="1200"/>
                                        <p:tgtEl>
                                          <p:spTgt spid="134"/>
                                        </p:tgtEl>
                                      </p:cBhvr>
                                    </p:animEffect>
                                  </p:childTnLst>
                                </p:cTn>
                              </p:par>
                              <p:par>
                                <p:cTn id="45" presetID="22" presetClass="entr" presetSubtype="1" fill="hold" nodeType="withEffect">
                                  <p:stCondLst>
                                    <p:cond delay="300"/>
                                  </p:stCondLst>
                                  <p:childTnLst>
                                    <p:set>
                                      <p:cBhvr>
                                        <p:cTn id="46" dur="1" fill="hold">
                                          <p:stCondLst>
                                            <p:cond delay="0"/>
                                          </p:stCondLst>
                                        </p:cTn>
                                        <p:tgtEl>
                                          <p:spTgt spid="68"/>
                                        </p:tgtEl>
                                        <p:attrNameLst>
                                          <p:attrName>style.visibility</p:attrName>
                                        </p:attrNameLst>
                                      </p:cBhvr>
                                      <p:to>
                                        <p:strVal val="visible"/>
                                      </p:to>
                                    </p:set>
                                    <p:animEffect transition="in" filter="wipe(up)">
                                      <p:cBhvr>
                                        <p:cTn id="47" dur="2100"/>
                                        <p:tgtEl>
                                          <p:spTgt spid="68"/>
                                        </p:tgtEl>
                                      </p:cBhvr>
                                    </p:animEffect>
                                  </p:childTnLst>
                                </p:cTn>
                              </p:par>
                              <p:par>
                                <p:cTn id="48" presetID="1" presetClass="entr" presetSubtype="0" fill="hold" grpId="0" nodeType="withEffect">
                                  <p:stCondLst>
                                    <p:cond delay="600"/>
                                  </p:stCondLst>
                                  <p:childTnLst>
                                    <p:set>
                                      <p:cBhvr>
                                        <p:cTn id="49" dur="1" fill="hold">
                                          <p:stCondLst>
                                            <p:cond delay="0"/>
                                          </p:stCondLst>
                                        </p:cTn>
                                        <p:tgtEl>
                                          <p:spTgt spid="167"/>
                                        </p:tgtEl>
                                        <p:attrNameLst>
                                          <p:attrName>style.visibility</p:attrName>
                                        </p:attrNameLst>
                                      </p:cBhvr>
                                      <p:to>
                                        <p:strVal val="visible"/>
                                      </p:to>
                                    </p:set>
                                  </p:childTnLst>
                                </p:cTn>
                              </p:par>
                              <p:par>
                                <p:cTn id="50" presetID="1" presetClass="entr" presetSubtype="0" fill="hold" grpId="0" nodeType="withEffect">
                                  <p:stCondLst>
                                    <p:cond delay="600"/>
                                  </p:stCondLst>
                                  <p:childTnLst>
                                    <p:set>
                                      <p:cBhvr>
                                        <p:cTn id="51" dur="1" fill="hold">
                                          <p:stCondLst>
                                            <p:cond delay="0"/>
                                          </p:stCondLst>
                                        </p:cTn>
                                        <p:tgtEl>
                                          <p:spTgt spid="44"/>
                                        </p:tgtEl>
                                        <p:attrNameLst>
                                          <p:attrName>style.visibility</p:attrName>
                                        </p:attrNameLst>
                                      </p:cBhvr>
                                      <p:to>
                                        <p:strVal val="visible"/>
                                      </p:to>
                                    </p:set>
                                  </p:childTnLst>
                                </p:cTn>
                              </p:par>
                              <p:par>
                                <p:cTn id="52" presetID="1" presetClass="entr" presetSubtype="0" fill="hold" grpId="0" nodeType="withEffect">
                                  <p:stCondLst>
                                    <p:cond delay="600"/>
                                  </p:stCondLst>
                                  <p:childTnLst>
                                    <p:set>
                                      <p:cBhvr>
                                        <p:cTn id="53" dur="1" fill="hold">
                                          <p:stCondLst>
                                            <p:cond delay="0"/>
                                          </p:stCondLst>
                                        </p:cTn>
                                        <p:tgtEl>
                                          <p:spTgt spid="45"/>
                                        </p:tgtEl>
                                        <p:attrNameLst>
                                          <p:attrName>style.visibility</p:attrName>
                                        </p:attrNameLst>
                                      </p:cBhvr>
                                      <p:to>
                                        <p:strVal val="visible"/>
                                      </p:to>
                                    </p:set>
                                  </p:childTnLst>
                                </p:cTn>
                              </p:par>
                              <p:par>
                                <p:cTn id="54" presetID="1" presetClass="entr" presetSubtype="0" fill="hold" grpId="0" nodeType="withEffect">
                                  <p:stCondLst>
                                    <p:cond delay="600"/>
                                  </p:stCondLst>
                                  <p:childTnLst>
                                    <p:set>
                                      <p:cBhvr>
                                        <p:cTn id="55" dur="1" fill="hold">
                                          <p:stCondLst>
                                            <p:cond delay="0"/>
                                          </p:stCondLst>
                                        </p:cTn>
                                        <p:tgtEl>
                                          <p:spTgt spid="46"/>
                                        </p:tgtEl>
                                        <p:attrNameLst>
                                          <p:attrName>style.visibility</p:attrName>
                                        </p:attrNameLst>
                                      </p:cBhvr>
                                      <p:to>
                                        <p:strVal val="visible"/>
                                      </p:to>
                                    </p:set>
                                  </p:childTnLst>
                                </p:cTn>
                              </p:par>
                              <p:par>
                                <p:cTn id="56" presetID="22" presetClass="entr" presetSubtype="1" fill="hold" nodeType="withEffect">
                                  <p:stCondLst>
                                    <p:cond delay="600"/>
                                  </p:stCondLst>
                                  <p:childTnLst>
                                    <p:set>
                                      <p:cBhvr>
                                        <p:cTn id="57" dur="1" fill="hold">
                                          <p:stCondLst>
                                            <p:cond delay="0"/>
                                          </p:stCondLst>
                                        </p:cTn>
                                        <p:tgtEl>
                                          <p:spTgt spid="72"/>
                                        </p:tgtEl>
                                        <p:attrNameLst>
                                          <p:attrName>style.visibility</p:attrName>
                                        </p:attrNameLst>
                                      </p:cBhvr>
                                      <p:to>
                                        <p:strVal val="visible"/>
                                      </p:to>
                                    </p:set>
                                    <p:animEffect transition="in" filter="wipe(up)">
                                      <p:cBhvr>
                                        <p:cTn id="58" dur="600"/>
                                        <p:tgtEl>
                                          <p:spTgt spid="72"/>
                                        </p:tgtEl>
                                      </p:cBhvr>
                                    </p:animEffect>
                                  </p:childTnLst>
                                </p:cTn>
                              </p:par>
                              <p:par>
                                <p:cTn id="59" presetID="22" presetClass="entr" presetSubtype="1" fill="hold" nodeType="withEffect">
                                  <p:stCondLst>
                                    <p:cond delay="600"/>
                                  </p:stCondLst>
                                  <p:childTnLst>
                                    <p:set>
                                      <p:cBhvr>
                                        <p:cTn id="60" dur="1" fill="hold">
                                          <p:stCondLst>
                                            <p:cond delay="0"/>
                                          </p:stCondLst>
                                        </p:cTn>
                                        <p:tgtEl>
                                          <p:spTgt spid="121"/>
                                        </p:tgtEl>
                                        <p:attrNameLst>
                                          <p:attrName>style.visibility</p:attrName>
                                        </p:attrNameLst>
                                      </p:cBhvr>
                                      <p:to>
                                        <p:strVal val="visible"/>
                                      </p:to>
                                    </p:set>
                                    <p:animEffect transition="in" filter="wipe(up)">
                                      <p:cBhvr>
                                        <p:cTn id="61" dur="600"/>
                                        <p:tgtEl>
                                          <p:spTgt spid="121"/>
                                        </p:tgtEl>
                                      </p:cBhvr>
                                    </p:animEffect>
                                  </p:childTnLst>
                                </p:cTn>
                              </p:par>
                              <p:par>
                                <p:cTn id="62" presetID="22" presetClass="entr" presetSubtype="1" fill="hold" nodeType="withEffect">
                                  <p:stCondLst>
                                    <p:cond delay="600"/>
                                  </p:stCondLst>
                                  <p:childTnLst>
                                    <p:set>
                                      <p:cBhvr>
                                        <p:cTn id="63" dur="1" fill="hold">
                                          <p:stCondLst>
                                            <p:cond delay="0"/>
                                          </p:stCondLst>
                                        </p:cTn>
                                        <p:tgtEl>
                                          <p:spTgt spid="75"/>
                                        </p:tgtEl>
                                        <p:attrNameLst>
                                          <p:attrName>style.visibility</p:attrName>
                                        </p:attrNameLst>
                                      </p:cBhvr>
                                      <p:to>
                                        <p:strVal val="visible"/>
                                      </p:to>
                                    </p:set>
                                    <p:animEffect transition="in" filter="wipe(up)">
                                      <p:cBhvr>
                                        <p:cTn id="64" dur="900"/>
                                        <p:tgtEl>
                                          <p:spTgt spid="75"/>
                                        </p:tgtEl>
                                      </p:cBhvr>
                                    </p:animEffect>
                                  </p:childTnLst>
                                </p:cTn>
                              </p:par>
                              <p:par>
                                <p:cTn id="65" presetID="22" presetClass="entr" presetSubtype="1" fill="hold" nodeType="withEffect">
                                  <p:stCondLst>
                                    <p:cond delay="600"/>
                                  </p:stCondLst>
                                  <p:childTnLst>
                                    <p:set>
                                      <p:cBhvr>
                                        <p:cTn id="66" dur="1" fill="hold">
                                          <p:stCondLst>
                                            <p:cond delay="0"/>
                                          </p:stCondLst>
                                        </p:cTn>
                                        <p:tgtEl>
                                          <p:spTgt spid="49"/>
                                        </p:tgtEl>
                                        <p:attrNameLst>
                                          <p:attrName>style.visibility</p:attrName>
                                        </p:attrNameLst>
                                      </p:cBhvr>
                                      <p:to>
                                        <p:strVal val="visible"/>
                                      </p:to>
                                    </p:set>
                                    <p:animEffect transition="in" filter="wipe(up)">
                                      <p:cBhvr>
                                        <p:cTn id="67" dur="1500"/>
                                        <p:tgtEl>
                                          <p:spTgt spid="49"/>
                                        </p:tgtEl>
                                      </p:cBhvr>
                                    </p:animEffect>
                                  </p:childTnLst>
                                </p:cTn>
                              </p:par>
                              <p:par>
                                <p:cTn id="68" presetID="22" presetClass="entr" presetSubtype="1" fill="hold" nodeType="withEffect">
                                  <p:stCondLst>
                                    <p:cond delay="600"/>
                                  </p:stCondLst>
                                  <p:childTnLst>
                                    <p:set>
                                      <p:cBhvr>
                                        <p:cTn id="69" dur="1" fill="hold">
                                          <p:stCondLst>
                                            <p:cond delay="0"/>
                                          </p:stCondLst>
                                        </p:cTn>
                                        <p:tgtEl>
                                          <p:spTgt spid="78"/>
                                        </p:tgtEl>
                                        <p:attrNameLst>
                                          <p:attrName>style.visibility</p:attrName>
                                        </p:attrNameLst>
                                      </p:cBhvr>
                                      <p:to>
                                        <p:strVal val="visible"/>
                                      </p:to>
                                    </p:set>
                                    <p:animEffect transition="in" filter="wipe(up)">
                                      <p:cBhvr>
                                        <p:cTn id="70" dur="1800"/>
                                        <p:tgtEl>
                                          <p:spTgt spid="78"/>
                                        </p:tgtEl>
                                      </p:cBhvr>
                                    </p:animEffect>
                                  </p:childTnLst>
                                </p:cTn>
                              </p:par>
                              <p:par>
                                <p:cTn id="71" presetID="22" presetClass="entr" presetSubtype="1" fill="hold" nodeType="withEffect">
                                  <p:stCondLst>
                                    <p:cond delay="600"/>
                                  </p:stCondLst>
                                  <p:childTnLst>
                                    <p:set>
                                      <p:cBhvr>
                                        <p:cTn id="72" dur="1" fill="hold">
                                          <p:stCondLst>
                                            <p:cond delay="0"/>
                                          </p:stCondLst>
                                        </p:cTn>
                                        <p:tgtEl>
                                          <p:spTgt spid="145"/>
                                        </p:tgtEl>
                                        <p:attrNameLst>
                                          <p:attrName>style.visibility</p:attrName>
                                        </p:attrNameLst>
                                      </p:cBhvr>
                                      <p:to>
                                        <p:strVal val="visible"/>
                                      </p:to>
                                    </p:set>
                                    <p:animEffect transition="in" filter="wipe(up)">
                                      <p:cBhvr>
                                        <p:cTn id="73" dur="2400"/>
                                        <p:tgtEl>
                                          <p:spTgt spid="145"/>
                                        </p:tgtEl>
                                      </p:cBhvr>
                                    </p:animEffect>
                                  </p:childTnLst>
                                </p:cTn>
                              </p:par>
                              <p:par>
                                <p:cTn id="74" presetID="1" presetClass="entr" presetSubtype="0" fill="hold" grpId="0" nodeType="withEffect">
                                  <p:stCondLst>
                                    <p:cond delay="900"/>
                                  </p:stCondLst>
                                  <p:childTnLst>
                                    <p:set>
                                      <p:cBhvr>
                                        <p:cTn id="75" dur="1" fill="hold">
                                          <p:stCondLst>
                                            <p:cond delay="0"/>
                                          </p:stCondLst>
                                        </p:cTn>
                                        <p:tgtEl>
                                          <p:spTgt spid="175"/>
                                        </p:tgtEl>
                                        <p:attrNameLst>
                                          <p:attrName>style.visibility</p:attrName>
                                        </p:attrNameLst>
                                      </p:cBhvr>
                                      <p:to>
                                        <p:strVal val="visible"/>
                                      </p:to>
                                    </p:set>
                                  </p:childTnLst>
                                </p:cTn>
                              </p:par>
                              <p:par>
                                <p:cTn id="76" presetID="1" presetClass="entr" presetSubtype="0" fill="hold" grpId="0" nodeType="withEffect">
                                  <p:stCondLst>
                                    <p:cond delay="900"/>
                                  </p:stCondLst>
                                  <p:childTnLst>
                                    <p:set>
                                      <p:cBhvr>
                                        <p:cTn id="77" dur="1" fill="hold">
                                          <p:stCondLst>
                                            <p:cond delay="0"/>
                                          </p:stCondLst>
                                        </p:cTn>
                                        <p:tgtEl>
                                          <p:spTgt spid="42"/>
                                        </p:tgtEl>
                                        <p:attrNameLst>
                                          <p:attrName>style.visibility</p:attrName>
                                        </p:attrNameLst>
                                      </p:cBhvr>
                                      <p:to>
                                        <p:strVal val="visible"/>
                                      </p:to>
                                    </p:set>
                                  </p:childTnLst>
                                </p:cTn>
                              </p:par>
                              <p:par>
                                <p:cTn id="78" presetID="1" presetClass="entr" presetSubtype="0" fill="hold" grpId="0" nodeType="withEffect">
                                  <p:stCondLst>
                                    <p:cond delay="900"/>
                                  </p:stCondLst>
                                  <p:childTnLst>
                                    <p:set>
                                      <p:cBhvr>
                                        <p:cTn id="79" dur="1" fill="hold">
                                          <p:stCondLst>
                                            <p:cond delay="0"/>
                                          </p:stCondLst>
                                        </p:cTn>
                                        <p:tgtEl>
                                          <p:spTgt spid="40"/>
                                        </p:tgtEl>
                                        <p:attrNameLst>
                                          <p:attrName>style.visibility</p:attrName>
                                        </p:attrNameLst>
                                      </p:cBhvr>
                                      <p:to>
                                        <p:strVal val="visible"/>
                                      </p:to>
                                    </p:set>
                                  </p:childTnLst>
                                </p:cTn>
                              </p:par>
                              <p:par>
                                <p:cTn id="80" presetID="22" presetClass="entr" presetSubtype="1" fill="hold" nodeType="withEffect">
                                  <p:stCondLst>
                                    <p:cond delay="900"/>
                                  </p:stCondLst>
                                  <p:childTnLst>
                                    <p:set>
                                      <p:cBhvr>
                                        <p:cTn id="81" dur="1" fill="hold">
                                          <p:stCondLst>
                                            <p:cond delay="0"/>
                                          </p:stCondLst>
                                        </p:cTn>
                                        <p:tgtEl>
                                          <p:spTgt spid="125"/>
                                        </p:tgtEl>
                                        <p:attrNameLst>
                                          <p:attrName>style.visibility</p:attrName>
                                        </p:attrNameLst>
                                      </p:cBhvr>
                                      <p:to>
                                        <p:strVal val="visible"/>
                                      </p:to>
                                    </p:set>
                                    <p:animEffect transition="in" filter="wipe(up)">
                                      <p:cBhvr>
                                        <p:cTn id="82" dur="300"/>
                                        <p:tgtEl>
                                          <p:spTgt spid="125"/>
                                        </p:tgtEl>
                                      </p:cBhvr>
                                    </p:animEffect>
                                  </p:childTnLst>
                                </p:cTn>
                              </p:par>
                              <p:par>
                                <p:cTn id="83" presetID="22" presetClass="entr" presetSubtype="1" fill="hold" nodeType="withEffect">
                                  <p:stCondLst>
                                    <p:cond delay="900"/>
                                  </p:stCondLst>
                                  <p:childTnLst>
                                    <p:set>
                                      <p:cBhvr>
                                        <p:cTn id="84" dur="1" fill="hold">
                                          <p:stCondLst>
                                            <p:cond delay="0"/>
                                          </p:stCondLst>
                                        </p:cTn>
                                        <p:tgtEl>
                                          <p:spTgt spid="128"/>
                                        </p:tgtEl>
                                        <p:attrNameLst>
                                          <p:attrName>style.visibility</p:attrName>
                                        </p:attrNameLst>
                                      </p:cBhvr>
                                      <p:to>
                                        <p:strVal val="visible"/>
                                      </p:to>
                                    </p:set>
                                    <p:animEffect transition="in" filter="wipe(up)">
                                      <p:cBhvr>
                                        <p:cTn id="85" dur="300"/>
                                        <p:tgtEl>
                                          <p:spTgt spid="128"/>
                                        </p:tgtEl>
                                      </p:cBhvr>
                                    </p:animEffect>
                                  </p:childTnLst>
                                </p:cTn>
                              </p:par>
                              <p:par>
                                <p:cTn id="86" presetID="1" presetClass="entr" presetSubtype="0" fill="hold" grpId="0" nodeType="withEffect">
                                  <p:stCondLst>
                                    <p:cond delay="1200"/>
                                  </p:stCondLst>
                                  <p:childTnLst>
                                    <p:set>
                                      <p:cBhvr>
                                        <p:cTn id="87" dur="1" fill="hold">
                                          <p:stCondLst>
                                            <p:cond delay="0"/>
                                          </p:stCondLst>
                                        </p:cTn>
                                        <p:tgtEl>
                                          <p:spTgt spid="168"/>
                                        </p:tgtEl>
                                        <p:attrNameLst>
                                          <p:attrName>style.visibility</p:attrName>
                                        </p:attrNameLst>
                                      </p:cBhvr>
                                      <p:to>
                                        <p:strVal val="visible"/>
                                      </p:to>
                                    </p:set>
                                  </p:childTnLst>
                                </p:cTn>
                              </p:par>
                              <p:par>
                                <p:cTn id="88" presetID="1" presetClass="entr" presetSubtype="0" fill="hold" grpId="0" nodeType="withEffect">
                                  <p:stCondLst>
                                    <p:cond delay="120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grpId="0" nodeType="withEffect">
                                  <p:stCondLst>
                                    <p:cond delay="1200"/>
                                  </p:stCondLst>
                                  <p:childTnLst>
                                    <p:set>
                                      <p:cBhvr>
                                        <p:cTn id="91" dur="1" fill="hold">
                                          <p:stCondLst>
                                            <p:cond delay="0"/>
                                          </p:stCondLst>
                                        </p:cTn>
                                        <p:tgtEl>
                                          <p:spTgt spid="39"/>
                                        </p:tgtEl>
                                        <p:attrNameLst>
                                          <p:attrName>style.visibility</p:attrName>
                                        </p:attrNameLst>
                                      </p:cBhvr>
                                      <p:to>
                                        <p:strVal val="visible"/>
                                      </p:to>
                                    </p:set>
                                  </p:childTnLst>
                                </p:cTn>
                              </p:par>
                              <p:par>
                                <p:cTn id="92" presetID="22" presetClass="entr" presetSubtype="1" fill="hold" nodeType="withEffect">
                                  <p:stCondLst>
                                    <p:cond delay="1200"/>
                                  </p:stCondLst>
                                  <p:childTnLst>
                                    <p:set>
                                      <p:cBhvr>
                                        <p:cTn id="93" dur="1" fill="hold">
                                          <p:stCondLst>
                                            <p:cond delay="0"/>
                                          </p:stCondLst>
                                        </p:cTn>
                                        <p:tgtEl>
                                          <p:spTgt spid="88"/>
                                        </p:tgtEl>
                                        <p:attrNameLst>
                                          <p:attrName>style.visibility</p:attrName>
                                        </p:attrNameLst>
                                      </p:cBhvr>
                                      <p:to>
                                        <p:strVal val="visible"/>
                                      </p:to>
                                    </p:set>
                                    <p:animEffect transition="in" filter="wipe(up)">
                                      <p:cBhvr>
                                        <p:cTn id="94" dur="600"/>
                                        <p:tgtEl>
                                          <p:spTgt spid="88"/>
                                        </p:tgtEl>
                                      </p:cBhvr>
                                    </p:animEffect>
                                  </p:childTnLst>
                                </p:cTn>
                              </p:par>
                              <p:par>
                                <p:cTn id="95" presetID="22" presetClass="entr" presetSubtype="1" fill="hold" nodeType="withEffect">
                                  <p:stCondLst>
                                    <p:cond delay="1200"/>
                                  </p:stCondLst>
                                  <p:childTnLst>
                                    <p:set>
                                      <p:cBhvr>
                                        <p:cTn id="96" dur="1" fill="hold">
                                          <p:stCondLst>
                                            <p:cond delay="0"/>
                                          </p:stCondLst>
                                        </p:cTn>
                                        <p:tgtEl>
                                          <p:spTgt spid="52"/>
                                        </p:tgtEl>
                                        <p:attrNameLst>
                                          <p:attrName>style.visibility</p:attrName>
                                        </p:attrNameLst>
                                      </p:cBhvr>
                                      <p:to>
                                        <p:strVal val="visible"/>
                                      </p:to>
                                    </p:set>
                                    <p:animEffect transition="in" filter="wipe(up)">
                                      <p:cBhvr>
                                        <p:cTn id="97" dur="900"/>
                                        <p:tgtEl>
                                          <p:spTgt spid="52"/>
                                        </p:tgtEl>
                                      </p:cBhvr>
                                    </p:animEffect>
                                  </p:childTnLst>
                                </p:cTn>
                              </p:par>
                              <p:par>
                                <p:cTn id="98" presetID="22" presetClass="entr" presetSubtype="1" fill="hold" nodeType="withEffect">
                                  <p:stCondLst>
                                    <p:cond delay="1200"/>
                                  </p:stCondLst>
                                  <p:childTnLst>
                                    <p:set>
                                      <p:cBhvr>
                                        <p:cTn id="99" dur="1" fill="hold">
                                          <p:stCondLst>
                                            <p:cond delay="0"/>
                                          </p:stCondLst>
                                        </p:cTn>
                                        <p:tgtEl>
                                          <p:spTgt spid="137"/>
                                        </p:tgtEl>
                                        <p:attrNameLst>
                                          <p:attrName>style.visibility</p:attrName>
                                        </p:attrNameLst>
                                      </p:cBhvr>
                                      <p:to>
                                        <p:strVal val="visible"/>
                                      </p:to>
                                    </p:set>
                                    <p:animEffect transition="in" filter="wipe(up)">
                                      <p:cBhvr>
                                        <p:cTn id="100" dur="1500"/>
                                        <p:tgtEl>
                                          <p:spTgt spid="137"/>
                                        </p:tgtEl>
                                      </p:cBhvr>
                                    </p:animEffect>
                                  </p:childTnLst>
                                </p:cTn>
                              </p:par>
                              <p:par>
                                <p:cTn id="101" presetID="1" presetClass="entr" presetSubtype="0" fill="hold" grpId="0" nodeType="withEffect">
                                  <p:stCondLst>
                                    <p:cond delay="1500"/>
                                  </p:stCondLst>
                                  <p:childTnLst>
                                    <p:set>
                                      <p:cBhvr>
                                        <p:cTn id="102" dur="1" fill="hold">
                                          <p:stCondLst>
                                            <p:cond delay="0"/>
                                          </p:stCondLst>
                                        </p:cTn>
                                        <p:tgtEl>
                                          <p:spTgt spid="169"/>
                                        </p:tgtEl>
                                        <p:attrNameLst>
                                          <p:attrName>style.visibility</p:attrName>
                                        </p:attrNameLst>
                                      </p:cBhvr>
                                      <p:to>
                                        <p:strVal val="visible"/>
                                      </p:to>
                                    </p:set>
                                  </p:childTnLst>
                                </p:cTn>
                              </p:par>
                              <p:par>
                                <p:cTn id="103" presetID="1" presetClass="entr" presetSubtype="0" fill="hold" grpId="0" nodeType="withEffect">
                                  <p:stCondLst>
                                    <p:cond delay="1500"/>
                                  </p:stCondLst>
                                  <p:childTnLst>
                                    <p:set>
                                      <p:cBhvr>
                                        <p:cTn id="104" dur="1" fill="hold">
                                          <p:stCondLst>
                                            <p:cond delay="0"/>
                                          </p:stCondLst>
                                        </p:cTn>
                                        <p:tgtEl>
                                          <p:spTgt spid="37"/>
                                        </p:tgtEl>
                                        <p:attrNameLst>
                                          <p:attrName>style.visibility</p:attrName>
                                        </p:attrNameLst>
                                      </p:cBhvr>
                                      <p:to>
                                        <p:strVal val="visible"/>
                                      </p:to>
                                    </p:set>
                                  </p:childTnLst>
                                </p:cTn>
                              </p:par>
                              <p:par>
                                <p:cTn id="105" presetID="1" presetClass="entr" presetSubtype="0" fill="hold" grpId="0" nodeType="withEffect">
                                  <p:stCondLst>
                                    <p:cond delay="1500"/>
                                  </p:stCondLst>
                                  <p:childTnLst>
                                    <p:set>
                                      <p:cBhvr>
                                        <p:cTn id="106" dur="1" fill="hold">
                                          <p:stCondLst>
                                            <p:cond delay="0"/>
                                          </p:stCondLst>
                                        </p:cTn>
                                        <p:tgtEl>
                                          <p:spTgt spid="38"/>
                                        </p:tgtEl>
                                        <p:attrNameLst>
                                          <p:attrName>style.visibility</p:attrName>
                                        </p:attrNameLst>
                                      </p:cBhvr>
                                      <p:to>
                                        <p:strVal val="visible"/>
                                      </p:to>
                                    </p:set>
                                  </p:childTnLst>
                                </p:cTn>
                              </p:par>
                              <p:par>
                                <p:cTn id="107" presetID="22" presetClass="entr" presetSubtype="1" fill="hold" nodeType="withEffect">
                                  <p:stCondLst>
                                    <p:cond delay="1500"/>
                                  </p:stCondLst>
                                  <p:childTnLst>
                                    <p:set>
                                      <p:cBhvr>
                                        <p:cTn id="108" dur="1" fill="hold">
                                          <p:stCondLst>
                                            <p:cond delay="0"/>
                                          </p:stCondLst>
                                        </p:cTn>
                                        <p:tgtEl>
                                          <p:spTgt spid="131"/>
                                        </p:tgtEl>
                                        <p:attrNameLst>
                                          <p:attrName>style.visibility</p:attrName>
                                        </p:attrNameLst>
                                      </p:cBhvr>
                                      <p:to>
                                        <p:strVal val="visible"/>
                                      </p:to>
                                    </p:set>
                                    <p:animEffect transition="in" filter="wipe(up)">
                                      <p:cBhvr>
                                        <p:cTn id="109" dur="600"/>
                                        <p:tgtEl>
                                          <p:spTgt spid="131"/>
                                        </p:tgtEl>
                                      </p:cBhvr>
                                    </p:animEffect>
                                  </p:childTnLst>
                                </p:cTn>
                              </p:par>
                              <p:par>
                                <p:cTn id="110" presetID="1" presetClass="entr" presetSubtype="0" fill="hold" grpId="0" nodeType="withEffect">
                                  <p:stCondLst>
                                    <p:cond delay="1800"/>
                                  </p:stCondLst>
                                  <p:childTnLst>
                                    <p:set>
                                      <p:cBhvr>
                                        <p:cTn id="111" dur="1" fill="hold">
                                          <p:stCondLst>
                                            <p:cond delay="0"/>
                                          </p:stCondLst>
                                        </p:cTn>
                                        <p:tgtEl>
                                          <p:spTgt spid="170"/>
                                        </p:tgtEl>
                                        <p:attrNameLst>
                                          <p:attrName>style.visibility</p:attrName>
                                        </p:attrNameLst>
                                      </p:cBhvr>
                                      <p:to>
                                        <p:strVal val="visible"/>
                                      </p:to>
                                    </p:set>
                                  </p:childTnLst>
                                </p:cTn>
                              </p:par>
                              <p:par>
                                <p:cTn id="112" presetID="1" presetClass="entr" presetSubtype="0" fill="hold" grpId="0" nodeType="withEffect">
                                  <p:stCondLst>
                                    <p:cond delay="1800"/>
                                  </p:stCondLst>
                                  <p:childTnLst>
                                    <p:set>
                                      <p:cBhvr>
                                        <p:cTn id="113" dur="1" fill="hold">
                                          <p:stCondLst>
                                            <p:cond delay="0"/>
                                          </p:stCondLst>
                                        </p:cTn>
                                        <p:tgtEl>
                                          <p:spTgt spid="36"/>
                                        </p:tgtEl>
                                        <p:attrNameLst>
                                          <p:attrName>style.visibility</p:attrName>
                                        </p:attrNameLst>
                                      </p:cBhvr>
                                      <p:to>
                                        <p:strVal val="visible"/>
                                      </p:to>
                                    </p:set>
                                  </p:childTnLst>
                                </p:cTn>
                              </p:par>
                              <p:par>
                                <p:cTn id="114" presetID="22" presetClass="entr" presetSubtype="1" fill="hold" nodeType="withEffect">
                                  <p:stCondLst>
                                    <p:cond delay="1800"/>
                                  </p:stCondLst>
                                  <p:childTnLst>
                                    <p:set>
                                      <p:cBhvr>
                                        <p:cTn id="115" dur="1" fill="hold">
                                          <p:stCondLst>
                                            <p:cond delay="0"/>
                                          </p:stCondLst>
                                        </p:cTn>
                                        <p:tgtEl>
                                          <p:spTgt spid="91"/>
                                        </p:tgtEl>
                                        <p:attrNameLst>
                                          <p:attrName>style.visibility</p:attrName>
                                        </p:attrNameLst>
                                      </p:cBhvr>
                                      <p:to>
                                        <p:strVal val="visible"/>
                                      </p:to>
                                    </p:set>
                                    <p:animEffect transition="in" filter="wipe(up)">
                                      <p:cBhvr>
                                        <p:cTn id="116" dur="300"/>
                                        <p:tgtEl>
                                          <p:spTgt spid="91"/>
                                        </p:tgtEl>
                                      </p:cBhvr>
                                    </p:animEffect>
                                  </p:childTnLst>
                                </p:cTn>
                              </p:par>
                              <p:par>
                                <p:cTn id="117" presetID="22" presetClass="entr" presetSubtype="1" fill="hold" nodeType="withEffect">
                                  <p:stCondLst>
                                    <p:cond delay="1800"/>
                                  </p:stCondLst>
                                  <p:childTnLst>
                                    <p:set>
                                      <p:cBhvr>
                                        <p:cTn id="118" dur="1" fill="hold">
                                          <p:stCondLst>
                                            <p:cond delay="0"/>
                                          </p:stCondLst>
                                        </p:cTn>
                                        <p:tgtEl>
                                          <p:spTgt spid="103"/>
                                        </p:tgtEl>
                                        <p:attrNameLst>
                                          <p:attrName>style.visibility</p:attrName>
                                        </p:attrNameLst>
                                      </p:cBhvr>
                                      <p:to>
                                        <p:strVal val="visible"/>
                                      </p:to>
                                    </p:set>
                                    <p:animEffect transition="in" filter="wipe(up)">
                                      <p:cBhvr>
                                        <p:cTn id="119" dur="600"/>
                                        <p:tgtEl>
                                          <p:spTgt spid="103"/>
                                        </p:tgtEl>
                                      </p:cBhvr>
                                    </p:animEffect>
                                  </p:childTnLst>
                                </p:cTn>
                              </p:par>
                              <p:par>
                                <p:cTn id="120" presetID="1" presetClass="entr" presetSubtype="0" fill="hold" grpId="0" nodeType="withEffect">
                                  <p:stCondLst>
                                    <p:cond delay="2100"/>
                                  </p:stCondLst>
                                  <p:childTnLst>
                                    <p:set>
                                      <p:cBhvr>
                                        <p:cTn id="121" dur="1" fill="hold">
                                          <p:stCondLst>
                                            <p:cond delay="0"/>
                                          </p:stCondLst>
                                        </p:cTn>
                                        <p:tgtEl>
                                          <p:spTgt spid="171"/>
                                        </p:tgtEl>
                                        <p:attrNameLst>
                                          <p:attrName>style.visibility</p:attrName>
                                        </p:attrNameLst>
                                      </p:cBhvr>
                                      <p:to>
                                        <p:strVal val="visible"/>
                                      </p:to>
                                    </p:set>
                                  </p:childTnLst>
                                </p:cTn>
                              </p:par>
                              <p:par>
                                <p:cTn id="122" presetID="1" presetClass="entr" presetSubtype="0" fill="hold" grpId="0" nodeType="withEffect">
                                  <p:stCondLst>
                                    <p:cond delay="2100"/>
                                  </p:stCondLst>
                                  <p:childTnLst>
                                    <p:set>
                                      <p:cBhvr>
                                        <p:cTn id="123" dur="1" fill="hold">
                                          <p:stCondLst>
                                            <p:cond delay="0"/>
                                          </p:stCondLst>
                                        </p:cTn>
                                        <p:tgtEl>
                                          <p:spTgt spid="33"/>
                                        </p:tgtEl>
                                        <p:attrNameLst>
                                          <p:attrName>style.visibility</p:attrName>
                                        </p:attrNameLst>
                                      </p:cBhvr>
                                      <p:to>
                                        <p:strVal val="visible"/>
                                      </p:to>
                                    </p:set>
                                  </p:childTnLst>
                                </p:cTn>
                              </p:par>
                              <p:par>
                                <p:cTn id="124" presetID="1" presetClass="entr" presetSubtype="0" fill="hold" grpId="0" nodeType="withEffect">
                                  <p:stCondLst>
                                    <p:cond delay="2100"/>
                                  </p:stCondLst>
                                  <p:childTnLst>
                                    <p:set>
                                      <p:cBhvr>
                                        <p:cTn id="125" dur="1" fill="hold">
                                          <p:stCondLst>
                                            <p:cond delay="0"/>
                                          </p:stCondLst>
                                        </p:cTn>
                                        <p:tgtEl>
                                          <p:spTgt spid="34"/>
                                        </p:tgtEl>
                                        <p:attrNameLst>
                                          <p:attrName>style.visibility</p:attrName>
                                        </p:attrNameLst>
                                      </p:cBhvr>
                                      <p:to>
                                        <p:strVal val="visible"/>
                                      </p:to>
                                    </p:set>
                                  </p:childTnLst>
                                </p:cTn>
                              </p:par>
                              <p:par>
                                <p:cTn id="126" presetID="1" presetClass="entr" presetSubtype="0" fill="hold" grpId="0" nodeType="withEffect">
                                  <p:stCondLst>
                                    <p:cond delay="2100"/>
                                  </p:stCondLst>
                                  <p:childTnLst>
                                    <p:set>
                                      <p:cBhvr>
                                        <p:cTn id="127" dur="1" fill="hold">
                                          <p:stCondLst>
                                            <p:cond delay="0"/>
                                          </p:stCondLst>
                                        </p:cTn>
                                        <p:tgtEl>
                                          <p:spTgt spid="35"/>
                                        </p:tgtEl>
                                        <p:attrNameLst>
                                          <p:attrName>style.visibility</p:attrName>
                                        </p:attrNameLst>
                                      </p:cBhvr>
                                      <p:to>
                                        <p:strVal val="visible"/>
                                      </p:to>
                                    </p:set>
                                  </p:childTnLst>
                                </p:cTn>
                              </p:par>
                              <p:par>
                                <p:cTn id="128" presetID="22" presetClass="entr" presetSubtype="1" fill="hold" nodeType="withEffect">
                                  <p:stCondLst>
                                    <p:cond delay="2100"/>
                                  </p:stCondLst>
                                  <p:childTnLst>
                                    <p:set>
                                      <p:cBhvr>
                                        <p:cTn id="129" dur="1" fill="hold">
                                          <p:stCondLst>
                                            <p:cond delay="0"/>
                                          </p:stCondLst>
                                        </p:cTn>
                                        <p:tgtEl>
                                          <p:spTgt spid="94"/>
                                        </p:tgtEl>
                                        <p:attrNameLst>
                                          <p:attrName>style.visibility</p:attrName>
                                        </p:attrNameLst>
                                      </p:cBhvr>
                                      <p:to>
                                        <p:strVal val="visible"/>
                                      </p:to>
                                    </p:set>
                                    <p:animEffect transition="in" filter="wipe(up)">
                                      <p:cBhvr>
                                        <p:cTn id="130" dur="300"/>
                                        <p:tgtEl>
                                          <p:spTgt spid="94"/>
                                        </p:tgtEl>
                                      </p:cBhvr>
                                    </p:animEffect>
                                  </p:childTnLst>
                                </p:cTn>
                              </p:par>
                              <p:par>
                                <p:cTn id="131" presetID="22" presetClass="entr" presetSubtype="1" fill="hold" nodeType="withEffect">
                                  <p:stCondLst>
                                    <p:cond delay="2100"/>
                                  </p:stCondLst>
                                  <p:childTnLst>
                                    <p:set>
                                      <p:cBhvr>
                                        <p:cTn id="132" dur="1" fill="hold">
                                          <p:stCondLst>
                                            <p:cond delay="0"/>
                                          </p:stCondLst>
                                        </p:cTn>
                                        <p:tgtEl>
                                          <p:spTgt spid="97"/>
                                        </p:tgtEl>
                                        <p:attrNameLst>
                                          <p:attrName>style.visibility</p:attrName>
                                        </p:attrNameLst>
                                      </p:cBhvr>
                                      <p:to>
                                        <p:strVal val="visible"/>
                                      </p:to>
                                    </p:set>
                                    <p:animEffect transition="in" filter="wipe(up)">
                                      <p:cBhvr>
                                        <p:cTn id="133" dur="600"/>
                                        <p:tgtEl>
                                          <p:spTgt spid="97"/>
                                        </p:tgtEl>
                                      </p:cBhvr>
                                    </p:animEffect>
                                  </p:childTnLst>
                                </p:cTn>
                              </p:par>
                              <p:par>
                                <p:cTn id="134" presetID="22" presetClass="entr" presetSubtype="1" fill="hold" nodeType="withEffect">
                                  <p:stCondLst>
                                    <p:cond delay="2100"/>
                                  </p:stCondLst>
                                  <p:childTnLst>
                                    <p:set>
                                      <p:cBhvr>
                                        <p:cTn id="135" dur="1" fill="hold">
                                          <p:stCondLst>
                                            <p:cond delay="0"/>
                                          </p:stCondLst>
                                        </p:cTn>
                                        <p:tgtEl>
                                          <p:spTgt spid="100"/>
                                        </p:tgtEl>
                                        <p:attrNameLst>
                                          <p:attrName>style.visibility</p:attrName>
                                        </p:attrNameLst>
                                      </p:cBhvr>
                                      <p:to>
                                        <p:strVal val="visible"/>
                                      </p:to>
                                    </p:set>
                                    <p:animEffect transition="in" filter="wipe(up)">
                                      <p:cBhvr>
                                        <p:cTn id="136" dur="900"/>
                                        <p:tgtEl>
                                          <p:spTgt spid="100"/>
                                        </p:tgtEl>
                                      </p:cBhvr>
                                    </p:animEffect>
                                  </p:childTnLst>
                                </p:cTn>
                              </p:par>
                              <p:par>
                                <p:cTn id="137" presetID="22" presetClass="entr" presetSubtype="1" fill="hold" nodeType="withEffect">
                                  <p:stCondLst>
                                    <p:cond delay="2100"/>
                                  </p:stCondLst>
                                  <p:childTnLst>
                                    <p:set>
                                      <p:cBhvr>
                                        <p:cTn id="138" dur="1" fill="hold">
                                          <p:stCondLst>
                                            <p:cond delay="0"/>
                                          </p:stCondLst>
                                        </p:cTn>
                                        <p:tgtEl>
                                          <p:spTgt spid="140"/>
                                        </p:tgtEl>
                                        <p:attrNameLst>
                                          <p:attrName>style.visibility</p:attrName>
                                        </p:attrNameLst>
                                      </p:cBhvr>
                                      <p:to>
                                        <p:strVal val="visible"/>
                                      </p:to>
                                    </p:set>
                                    <p:animEffect transition="in" filter="wipe(up)">
                                      <p:cBhvr>
                                        <p:cTn id="139" dur="900"/>
                                        <p:tgtEl>
                                          <p:spTgt spid="140"/>
                                        </p:tgtEl>
                                      </p:cBhvr>
                                    </p:animEffect>
                                  </p:childTnLst>
                                </p:cTn>
                              </p:par>
                              <p:par>
                                <p:cTn id="140" presetID="1" presetClass="entr" presetSubtype="0" fill="hold" grpId="0" nodeType="withEffect">
                                  <p:stCondLst>
                                    <p:cond delay="2400"/>
                                  </p:stCondLst>
                                  <p:childTnLst>
                                    <p:set>
                                      <p:cBhvr>
                                        <p:cTn id="141" dur="1" fill="hold">
                                          <p:stCondLst>
                                            <p:cond delay="0"/>
                                          </p:stCondLst>
                                        </p:cTn>
                                        <p:tgtEl>
                                          <p:spTgt spid="172"/>
                                        </p:tgtEl>
                                        <p:attrNameLst>
                                          <p:attrName>style.visibility</p:attrName>
                                        </p:attrNameLst>
                                      </p:cBhvr>
                                      <p:to>
                                        <p:strVal val="visible"/>
                                      </p:to>
                                    </p:set>
                                  </p:childTnLst>
                                </p:cTn>
                              </p:par>
                              <p:par>
                                <p:cTn id="142" presetID="1" presetClass="entr" presetSubtype="0" fill="hold" grpId="0" nodeType="withEffect">
                                  <p:stCondLst>
                                    <p:cond delay="2400"/>
                                  </p:stCondLst>
                                  <p:childTnLst>
                                    <p:set>
                                      <p:cBhvr>
                                        <p:cTn id="143" dur="1" fill="hold">
                                          <p:stCondLst>
                                            <p:cond delay="0"/>
                                          </p:stCondLst>
                                        </p:cTn>
                                        <p:tgtEl>
                                          <p:spTgt spid="32"/>
                                        </p:tgtEl>
                                        <p:attrNameLst>
                                          <p:attrName>style.visibility</p:attrName>
                                        </p:attrNameLst>
                                      </p:cBhvr>
                                      <p:to>
                                        <p:strVal val="visible"/>
                                      </p:to>
                                    </p:set>
                                  </p:childTnLst>
                                </p:cTn>
                              </p:par>
                              <p:par>
                                <p:cTn id="144" presetID="1" presetClass="entr" presetSubtype="0" fill="hold" grpId="0" nodeType="withEffect">
                                  <p:stCondLst>
                                    <p:cond delay="2400"/>
                                  </p:stCondLst>
                                  <p:childTnLst>
                                    <p:set>
                                      <p:cBhvr>
                                        <p:cTn id="145" dur="1" fill="hold">
                                          <p:stCondLst>
                                            <p:cond delay="0"/>
                                          </p:stCondLst>
                                        </p:cTn>
                                        <p:tgtEl>
                                          <p:spTgt spid="30"/>
                                        </p:tgtEl>
                                        <p:attrNameLst>
                                          <p:attrName>style.visibility</p:attrName>
                                        </p:attrNameLst>
                                      </p:cBhvr>
                                      <p:to>
                                        <p:strVal val="visible"/>
                                      </p:to>
                                    </p:set>
                                  </p:childTnLst>
                                </p:cTn>
                              </p:par>
                              <p:par>
                                <p:cTn id="146" presetID="1" presetClass="entr" presetSubtype="0" fill="hold" grpId="0" nodeType="withEffect">
                                  <p:stCondLst>
                                    <p:cond delay="2700"/>
                                  </p:stCondLst>
                                  <p:childTnLst>
                                    <p:set>
                                      <p:cBhvr>
                                        <p:cTn id="147" dur="1" fill="hold">
                                          <p:stCondLst>
                                            <p:cond delay="0"/>
                                          </p:stCondLst>
                                        </p:cTn>
                                        <p:tgtEl>
                                          <p:spTgt spid="173"/>
                                        </p:tgtEl>
                                        <p:attrNameLst>
                                          <p:attrName>style.visibility</p:attrName>
                                        </p:attrNameLst>
                                      </p:cBhvr>
                                      <p:to>
                                        <p:strVal val="visible"/>
                                      </p:to>
                                    </p:set>
                                  </p:childTnLst>
                                </p:cTn>
                              </p:par>
                              <p:par>
                                <p:cTn id="148" presetID="1" presetClass="entr" presetSubtype="0" fill="hold" grpId="0" nodeType="withEffect">
                                  <p:stCondLst>
                                    <p:cond delay="2700"/>
                                  </p:stCondLst>
                                  <p:childTnLst>
                                    <p:set>
                                      <p:cBhvr>
                                        <p:cTn id="149" dur="1" fill="hold">
                                          <p:stCondLst>
                                            <p:cond delay="0"/>
                                          </p:stCondLst>
                                        </p:cTn>
                                        <p:tgtEl>
                                          <p:spTgt spid="27"/>
                                        </p:tgtEl>
                                        <p:attrNameLst>
                                          <p:attrName>style.visibility</p:attrName>
                                        </p:attrNameLst>
                                      </p:cBhvr>
                                      <p:to>
                                        <p:strVal val="visible"/>
                                      </p:to>
                                    </p:set>
                                  </p:childTnLst>
                                </p:cTn>
                              </p:par>
                              <p:par>
                                <p:cTn id="150" presetID="1" presetClass="entr" presetSubtype="0" fill="hold" grpId="0" nodeType="withEffect">
                                  <p:stCondLst>
                                    <p:cond delay="2700"/>
                                  </p:stCondLst>
                                  <p:childTnLst>
                                    <p:set>
                                      <p:cBhvr>
                                        <p:cTn id="151" dur="1" fill="hold">
                                          <p:stCondLst>
                                            <p:cond delay="0"/>
                                          </p:stCondLst>
                                        </p:cTn>
                                        <p:tgtEl>
                                          <p:spTgt spid="28"/>
                                        </p:tgtEl>
                                        <p:attrNameLst>
                                          <p:attrName>style.visibility</p:attrName>
                                        </p:attrNameLst>
                                      </p:cBhvr>
                                      <p:to>
                                        <p:strVal val="visible"/>
                                      </p:to>
                                    </p:set>
                                  </p:childTnLst>
                                </p:cTn>
                              </p:par>
                              <p:par>
                                <p:cTn id="152" presetID="1" presetClass="entr" presetSubtype="0" fill="hold" grpId="0" nodeType="withEffect">
                                  <p:stCondLst>
                                    <p:cond delay="2700"/>
                                  </p:stCondLst>
                                  <p:childTnLst>
                                    <p:set>
                                      <p:cBhvr>
                                        <p:cTn id="153" dur="1" fill="hold">
                                          <p:stCondLst>
                                            <p:cond delay="0"/>
                                          </p:stCondLst>
                                        </p:cTn>
                                        <p:tgtEl>
                                          <p:spTgt spid="29"/>
                                        </p:tgtEl>
                                        <p:attrNameLst>
                                          <p:attrName>style.visibility</p:attrName>
                                        </p:attrNameLst>
                                      </p:cBhvr>
                                      <p:to>
                                        <p:strVal val="visible"/>
                                      </p:to>
                                    </p:set>
                                  </p:childTnLst>
                                </p:cTn>
                              </p:par>
                              <p:par>
                                <p:cTn id="154" presetID="22" presetClass="entr" presetSubtype="1" fill="hold" nodeType="withEffect">
                                  <p:stCondLst>
                                    <p:cond delay="2700"/>
                                  </p:stCondLst>
                                  <p:childTnLst>
                                    <p:set>
                                      <p:cBhvr>
                                        <p:cTn id="155" dur="1" fill="hold">
                                          <p:stCondLst>
                                            <p:cond delay="0"/>
                                          </p:stCondLst>
                                        </p:cTn>
                                        <p:tgtEl>
                                          <p:spTgt spid="160"/>
                                        </p:tgtEl>
                                        <p:attrNameLst>
                                          <p:attrName>style.visibility</p:attrName>
                                        </p:attrNameLst>
                                      </p:cBhvr>
                                      <p:to>
                                        <p:strVal val="visible"/>
                                      </p:to>
                                    </p:set>
                                    <p:animEffect transition="in" filter="wipe(up)">
                                      <p:cBhvr>
                                        <p:cTn id="156" dur="300"/>
                                        <p:tgtEl>
                                          <p:spTgt spid="160"/>
                                        </p:tgtEl>
                                      </p:cBhvr>
                                    </p:animEffect>
                                  </p:childTnLst>
                                </p:cTn>
                              </p:par>
                              <p:par>
                                <p:cTn id="157" presetID="1" presetClass="entr" presetSubtype="0" fill="hold" grpId="0" nodeType="withEffect">
                                  <p:stCondLst>
                                    <p:cond delay="3000"/>
                                  </p:stCondLst>
                                  <p:childTnLst>
                                    <p:set>
                                      <p:cBhvr>
                                        <p:cTn id="158" dur="1" fill="hold">
                                          <p:stCondLst>
                                            <p:cond delay="0"/>
                                          </p:stCondLst>
                                        </p:cTn>
                                        <p:tgtEl>
                                          <p:spTgt spid="174"/>
                                        </p:tgtEl>
                                        <p:attrNameLst>
                                          <p:attrName>style.visibility</p:attrName>
                                        </p:attrNameLst>
                                      </p:cBhvr>
                                      <p:to>
                                        <p:strVal val="visible"/>
                                      </p:to>
                                    </p:set>
                                  </p:childTnLst>
                                </p:cTn>
                              </p:par>
                              <p:par>
                                <p:cTn id="159" presetID="1" presetClass="entr" presetSubtype="0" fill="hold" grpId="0" nodeType="withEffect">
                                  <p:stCondLst>
                                    <p:cond delay="3000"/>
                                  </p:stCondLst>
                                  <p:childTnLst>
                                    <p:set>
                                      <p:cBhvr>
                                        <p:cTn id="160" dur="1" fill="hold">
                                          <p:stCondLst>
                                            <p:cond delay="0"/>
                                          </p:stCondLst>
                                        </p:cTn>
                                        <p:tgtEl>
                                          <p:spTgt spid="25"/>
                                        </p:tgtEl>
                                        <p:attrNameLst>
                                          <p:attrName>style.visibility</p:attrName>
                                        </p:attrNameLst>
                                      </p:cBhvr>
                                      <p:to>
                                        <p:strVal val="visible"/>
                                      </p:to>
                                    </p:set>
                                  </p:childTnLst>
                                </p:cTn>
                              </p:par>
                              <p:par>
                                <p:cTn id="161" presetID="1" presetClass="entr" presetSubtype="0" fill="hold" grpId="0" nodeType="withEffect">
                                  <p:stCondLst>
                                    <p:cond delay="3000"/>
                                  </p:stCondLst>
                                  <p:childTnLst>
                                    <p:set>
                                      <p:cBhvr>
                                        <p:cTn id="16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25" grpId="0" animBg="1"/>
      <p:bldP spid="26" grpId="0" animBg="1"/>
      <p:bldP spid="27" grpId="0" animBg="1"/>
      <p:bldP spid="28"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4" grpId="0" animBg="1"/>
      <p:bldP spid="45" grpId="0" animBg="1"/>
      <p:bldP spid="46" grpId="0" animBg="1"/>
      <p:bldP spid="47" grpId="0" animBg="1"/>
      <p:bldP spid="48" grpId="0" animBg="1"/>
      <p:bldP spid="56" grpId="0" animBg="1"/>
      <p:bldP spid="165" grpId="0"/>
      <p:bldP spid="166" grpId="0"/>
      <p:bldP spid="167" grpId="0"/>
      <p:bldP spid="168" grpId="0"/>
      <p:bldP spid="169" grpId="0"/>
      <p:bldP spid="170" grpId="0"/>
      <p:bldP spid="171" grpId="0"/>
      <p:bldP spid="172" grpId="0"/>
      <p:bldP spid="173" grpId="0"/>
      <p:bldP spid="174" grpId="0"/>
      <p:bldP spid="1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fgeronde rechthoek 6"/>
          <p:cNvSpPr/>
          <p:nvPr/>
        </p:nvSpPr>
        <p:spPr bwMode="auto">
          <a:xfrm>
            <a:off x="1412421" y="1221243"/>
            <a:ext cx="6555921" cy="3252785"/>
          </a:xfrm>
          <a:prstGeom prst="roundRect">
            <a:avLst>
              <a:gd name="adj" fmla="val 4573"/>
            </a:avLst>
          </a:prstGeom>
          <a:solidFill>
            <a:schemeClr val="accent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9BD0D"/>
              </a:buClr>
              <a:buSzTx/>
              <a:buFontTx/>
              <a:buChar char="•"/>
              <a:tabLst/>
            </a:pPr>
            <a:endParaRPr kumimoji="0" lang="nl-NL" sz="2400" b="1" i="0" u="none" strike="noStrike" cap="none" normalizeH="0" baseline="0">
              <a:ln>
                <a:noFill/>
              </a:ln>
              <a:solidFill>
                <a:schemeClr val="tx1"/>
              </a:solidFill>
              <a:effectLst/>
              <a:latin typeface="Arial" pitchFamily="34" charset="0"/>
            </a:endParaRPr>
          </a:p>
        </p:txBody>
      </p:sp>
      <p:sp>
        <p:nvSpPr>
          <p:cNvPr id="4" name="Titel 3"/>
          <p:cNvSpPr>
            <a:spLocks noGrp="1"/>
          </p:cNvSpPr>
          <p:nvPr>
            <p:ph type="title"/>
          </p:nvPr>
        </p:nvSpPr>
        <p:spPr/>
        <p:txBody>
          <a:bodyPr/>
          <a:lstStyle/>
          <a:p>
            <a:r>
              <a:rPr lang="fr-BE" dirty="0"/>
              <a:t>Standaard UNIX </a:t>
            </a:r>
            <a:r>
              <a:rPr lang="fr-BE" dirty="0" err="1"/>
              <a:t>shells</a:t>
            </a:r>
            <a:endParaRPr lang="nl-NL" dirty="0"/>
          </a:p>
        </p:txBody>
      </p:sp>
      <p:sp>
        <p:nvSpPr>
          <p:cNvPr id="8" name="Tekstvak 7"/>
          <p:cNvSpPr txBox="1"/>
          <p:nvPr/>
        </p:nvSpPr>
        <p:spPr>
          <a:xfrm>
            <a:off x="1418508" y="1226402"/>
            <a:ext cx="728083" cy="307777"/>
          </a:xfrm>
          <a:prstGeom prst="rect">
            <a:avLst/>
          </a:prstGeom>
          <a:noFill/>
        </p:spPr>
        <p:txBody>
          <a:bodyPr wrap="none" rtlCol="0">
            <a:spAutoFit/>
          </a:bodyPr>
          <a:lstStyle/>
          <a:p>
            <a:pPr>
              <a:buNone/>
            </a:pPr>
            <a:r>
              <a:rPr lang="fr-BE" sz="1400" dirty="0" err="1">
                <a:latin typeface="Calibri" pitchFamily="34" charset="0"/>
              </a:rPr>
              <a:t>Bourne</a:t>
            </a:r>
            <a:endParaRPr lang="nl-NL" sz="1400" dirty="0">
              <a:latin typeface="Calibri" pitchFamily="34" charset="0"/>
            </a:endParaRPr>
          </a:p>
        </p:txBody>
      </p:sp>
      <p:sp>
        <p:nvSpPr>
          <p:cNvPr id="9" name="Afgeronde rechthoek 8"/>
          <p:cNvSpPr/>
          <p:nvPr/>
        </p:nvSpPr>
        <p:spPr bwMode="auto">
          <a:xfrm>
            <a:off x="3608613" y="4923063"/>
            <a:ext cx="4359769" cy="955223"/>
          </a:xfrm>
          <a:prstGeom prst="roundRect">
            <a:avLst>
              <a:gd name="adj" fmla="val 15994"/>
            </a:avLst>
          </a:prstGeom>
          <a:solidFill>
            <a:schemeClr val="accent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9BD0D"/>
              </a:buClr>
              <a:buSzTx/>
              <a:buFontTx/>
              <a:buChar char="•"/>
              <a:tabLst/>
            </a:pPr>
            <a:endParaRPr kumimoji="0" lang="nl-NL" sz="2400" b="1" i="0" u="none" strike="noStrike" cap="none" normalizeH="0" baseline="0">
              <a:ln>
                <a:noFill/>
              </a:ln>
              <a:solidFill>
                <a:schemeClr val="tx1"/>
              </a:solidFill>
              <a:effectLst/>
              <a:latin typeface="Arial" pitchFamily="34" charset="0"/>
            </a:endParaRPr>
          </a:p>
        </p:txBody>
      </p:sp>
      <p:sp>
        <p:nvSpPr>
          <p:cNvPr id="10" name="Afgeronde rechthoek 9"/>
          <p:cNvSpPr/>
          <p:nvPr/>
        </p:nvSpPr>
        <p:spPr bwMode="auto">
          <a:xfrm>
            <a:off x="1763688" y="1902279"/>
            <a:ext cx="1421701" cy="59599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100" b="1" i="0" u="none" strike="noStrike" cap="none" normalizeH="0" baseline="0" dirty="0" err="1">
                <a:ln>
                  <a:noFill/>
                </a:ln>
                <a:solidFill>
                  <a:schemeClr val="tx1"/>
                </a:solidFill>
                <a:effectLst/>
                <a:latin typeface="Calibri" pitchFamily="34" charset="0"/>
              </a:rPr>
              <a:t>Bourne</a:t>
            </a:r>
            <a:r>
              <a:rPr kumimoji="0" lang="fr-BE" sz="1100" b="1" i="0" u="none" strike="noStrike" cap="none" normalizeH="0" baseline="0" dirty="0">
                <a:ln>
                  <a:noFill/>
                </a:ln>
                <a:solidFill>
                  <a:schemeClr val="tx1"/>
                </a:solidFill>
                <a:effectLst/>
                <a:latin typeface="Calibri" pitchFamily="34" charset="0"/>
              </a:rPr>
              <a:t> Shell</a:t>
            </a:r>
          </a:p>
          <a:p>
            <a:pPr marL="0" marR="0" indent="0" algn="ctr" defTabSz="914400" rtl="0" eaLnBrk="1" fontAlgn="base" latinLnBrk="0" hangingPunct="1">
              <a:lnSpc>
                <a:spcPct val="100000"/>
              </a:lnSpc>
              <a:spcBef>
                <a:spcPts val="600"/>
              </a:spcBef>
              <a:spcAft>
                <a:spcPct val="0"/>
              </a:spcAft>
              <a:buClr>
                <a:srgbClr val="F9BD0D"/>
              </a:buClr>
              <a:buSzTx/>
              <a:buNone/>
              <a:tabLst/>
            </a:pP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bin</a:t>
            </a:r>
            <a:r>
              <a:rPr lang="fr-BE" sz="1200" dirty="0">
                <a:solidFill>
                  <a:schemeClr val="tx1"/>
                </a:solidFill>
                <a:latin typeface="Courier New" pitchFamily="49" charset="0"/>
                <a:cs typeface="Courier New" pitchFamily="49" charset="0"/>
              </a:rPr>
              <a:t>/sh</a:t>
            </a:r>
            <a:endParaRPr kumimoji="0" lang="nl-NL" sz="1200" b="1" i="0" u="none" strike="noStrike" cap="none" normalizeH="0" baseline="0" dirty="0">
              <a:ln>
                <a:noFill/>
              </a:ln>
              <a:solidFill>
                <a:schemeClr val="tx1"/>
              </a:solidFill>
              <a:effectLst/>
              <a:latin typeface="Courier New" pitchFamily="49" charset="0"/>
              <a:cs typeface="Courier New" pitchFamily="49" charset="0"/>
            </a:endParaRPr>
          </a:p>
        </p:txBody>
      </p:sp>
      <p:sp>
        <p:nvSpPr>
          <p:cNvPr id="12" name="Afgeronde rechthoek 11"/>
          <p:cNvSpPr/>
          <p:nvPr/>
        </p:nvSpPr>
        <p:spPr bwMode="auto">
          <a:xfrm>
            <a:off x="6203692" y="2468404"/>
            <a:ext cx="1421701" cy="59599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100" b="1" i="0" u="none" strike="noStrike" cap="none" normalizeH="0" baseline="0" dirty="0" err="1">
                <a:ln>
                  <a:noFill/>
                </a:ln>
                <a:solidFill>
                  <a:schemeClr val="tx1"/>
                </a:solidFill>
                <a:effectLst/>
                <a:latin typeface="Calibri" pitchFamily="34" charset="0"/>
              </a:rPr>
              <a:t>Bourne</a:t>
            </a:r>
            <a:r>
              <a:rPr kumimoji="0" lang="fr-BE" sz="1100" b="1" i="0" u="none" strike="noStrike" cap="none" normalizeH="0" baseline="0" dirty="0">
                <a:ln>
                  <a:noFill/>
                </a:ln>
                <a:solidFill>
                  <a:schemeClr val="tx1"/>
                </a:solidFill>
                <a:effectLst/>
                <a:latin typeface="Calibri" pitchFamily="34" charset="0"/>
              </a:rPr>
              <a:t> </a:t>
            </a:r>
            <a:r>
              <a:rPr kumimoji="0" lang="fr-BE" sz="1100" b="1" i="0" u="none" strike="noStrike" cap="none" normalizeH="0" baseline="0" dirty="0" err="1">
                <a:ln>
                  <a:noFill/>
                </a:ln>
                <a:solidFill>
                  <a:schemeClr val="tx1"/>
                </a:solidFill>
                <a:effectLst/>
                <a:latin typeface="Calibri" pitchFamily="34" charset="0"/>
              </a:rPr>
              <a:t>Again</a:t>
            </a:r>
            <a:r>
              <a:rPr kumimoji="0" lang="fr-BE" sz="1100" b="1" i="0" u="none" strike="noStrike" cap="none" normalizeH="0" baseline="0" dirty="0">
                <a:ln>
                  <a:noFill/>
                </a:ln>
                <a:solidFill>
                  <a:schemeClr val="tx1"/>
                </a:solidFill>
                <a:effectLst/>
                <a:latin typeface="Calibri" pitchFamily="34" charset="0"/>
              </a:rPr>
              <a:t> Shell</a:t>
            </a:r>
          </a:p>
          <a:p>
            <a:pPr marL="0" marR="0" indent="0" algn="ctr" defTabSz="914400" rtl="0" eaLnBrk="1" fontAlgn="base" latinLnBrk="0" hangingPunct="1">
              <a:lnSpc>
                <a:spcPct val="100000"/>
              </a:lnSpc>
              <a:spcBef>
                <a:spcPts val="600"/>
              </a:spcBef>
              <a:spcAft>
                <a:spcPct val="0"/>
              </a:spcAft>
              <a:buClr>
                <a:srgbClr val="F9BD0D"/>
              </a:buClr>
              <a:buSzTx/>
              <a:buNone/>
              <a:tabLst/>
            </a:pP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bin</a:t>
            </a: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bash</a:t>
            </a:r>
            <a:endParaRPr kumimoji="0" lang="nl-NL" sz="1200" b="1" i="0" u="none" strike="noStrike" cap="none" normalizeH="0" baseline="0" dirty="0">
              <a:ln>
                <a:noFill/>
              </a:ln>
              <a:solidFill>
                <a:schemeClr val="tx1"/>
              </a:solidFill>
              <a:effectLst/>
              <a:latin typeface="Courier New" pitchFamily="49" charset="0"/>
              <a:cs typeface="Courier New" pitchFamily="49" charset="0"/>
            </a:endParaRPr>
          </a:p>
        </p:txBody>
      </p:sp>
      <p:sp>
        <p:nvSpPr>
          <p:cNvPr id="13" name="Afgeronde rechthoek 12"/>
          <p:cNvSpPr/>
          <p:nvPr/>
        </p:nvSpPr>
        <p:spPr bwMode="auto">
          <a:xfrm>
            <a:off x="6203692" y="1365260"/>
            <a:ext cx="1421701" cy="59599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100" b="1" i="0" u="none" strike="noStrike" cap="none" normalizeH="0" baseline="0" dirty="0">
                <a:ln>
                  <a:noFill/>
                </a:ln>
                <a:solidFill>
                  <a:schemeClr val="tx1"/>
                </a:solidFill>
                <a:effectLst/>
                <a:latin typeface="Calibri" pitchFamily="34" charset="0"/>
              </a:rPr>
              <a:t>Almquist</a:t>
            </a:r>
            <a:r>
              <a:rPr kumimoji="0" lang="fr-BE" sz="1100" b="1" i="0" u="none" strike="noStrike" cap="none" normalizeH="0" dirty="0">
                <a:ln>
                  <a:noFill/>
                </a:ln>
                <a:solidFill>
                  <a:schemeClr val="tx1"/>
                </a:solidFill>
                <a:effectLst/>
                <a:latin typeface="Calibri" pitchFamily="34" charset="0"/>
              </a:rPr>
              <a:t> Shell</a:t>
            </a:r>
            <a:endParaRPr kumimoji="0" lang="fr-BE" sz="1100" b="1" i="0" u="none" strike="noStrike" cap="none" normalizeH="0" baseline="0" dirty="0">
              <a:ln>
                <a:noFill/>
              </a:ln>
              <a:solidFill>
                <a:schemeClr val="tx1"/>
              </a:solidFill>
              <a:effectLst/>
              <a:latin typeface="Calibri" pitchFamily="34" charset="0"/>
            </a:endParaRPr>
          </a:p>
          <a:p>
            <a:pPr marL="0" marR="0" indent="0" algn="ctr" defTabSz="914400" rtl="0" eaLnBrk="1" fontAlgn="base" latinLnBrk="0" hangingPunct="1">
              <a:lnSpc>
                <a:spcPct val="100000"/>
              </a:lnSpc>
              <a:spcBef>
                <a:spcPts val="600"/>
              </a:spcBef>
              <a:spcAft>
                <a:spcPct val="0"/>
              </a:spcAft>
              <a:buClr>
                <a:srgbClr val="F9BD0D"/>
              </a:buClr>
              <a:buSzTx/>
              <a:buNone/>
              <a:tabLst/>
            </a:pP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bin</a:t>
            </a: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ash</a:t>
            </a:r>
            <a:endParaRPr kumimoji="0" lang="nl-NL" sz="1200" b="1" i="0" u="none" strike="noStrike" cap="none" normalizeH="0" baseline="0" dirty="0">
              <a:ln>
                <a:noFill/>
              </a:ln>
              <a:solidFill>
                <a:schemeClr val="tx1"/>
              </a:solidFill>
              <a:effectLst/>
              <a:latin typeface="Courier New" pitchFamily="49" charset="0"/>
              <a:cs typeface="Courier New" pitchFamily="49" charset="0"/>
            </a:endParaRPr>
          </a:p>
        </p:txBody>
      </p:sp>
      <p:sp>
        <p:nvSpPr>
          <p:cNvPr id="14" name="Afgeronde rechthoek 13"/>
          <p:cNvSpPr/>
          <p:nvPr/>
        </p:nvSpPr>
        <p:spPr bwMode="auto">
          <a:xfrm>
            <a:off x="3983690" y="3717032"/>
            <a:ext cx="1421701" cy="59599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100" b="1" i="0" u="none" strike="noStrike" cap="none" normalizeH="0" baseline="0" dirty="0">
                <a:ln>
                  <a:noFill/>
                </a:ln>
                <a:solidFill>
                  <a:schemeClr val="tx1"/>
                </a:solidFill>
                <a:effectLst/>
                <a:latin typeface="Calibri" pitchFamily="34" charset="0"/>
              </a:rPr>
              <a:t>Korn Shell</a:t>
            </a:r>
          </a:p>
          <a:p>
            <a:pPr marL="0" marR="0" indent="0" algn="ctr" defTabSz="914400" rtl="0" eaLnBrk="1" fontAlgn="base" latinLnBrk="0" hangingPunct="1">
              <a:lnSpc>
                <a:spcPct val="100000"/>
              </a:lnSpc>
              <a:spcBef>
                <a:spcPts val="600"/>
              </a:spcBef>
              <a:spcAft>
                <a:spcPct val="0"/>
              </a:spcAft>
              <a:buClr>
                <a:srgbClr val="F9BD0D"/>
              </a:buClr>
              <a:buSzTx/>
              <a:buNone/>
              <a:tabLst/>
            </a:pP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bin</a:t>
            </a: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ksh</a:t>
            </a:r>
            <a:endParaRPr kumimoji="0" lang="nl-NL" sz="1200" b="1" i="0" u="none" strike="noStrike" cap="none" normalizeH="0" baseline="0" dirty="0">
              <a:ln>
                <a:noFill/>
              </a:ln>
              <a:solidFill>
                <a:schemeClr val="tx1"/>
              </a:solidFill>
              <a:effectLst/>
              <a:latin typeface="Courier New" pitchFamily="49" charset="0"/>
              <a:cs typeface="Courier New" pitchFamily="49" charset="0"/>
            </a:endParaRPr>
          </a:p>
        </p:txBody>
      </p:sp>
      <p:sp>
        <p:nvSpPr>
          <p:cNvPr id="15" name="Afgeronde rechthoek 14"/>
          <p:cNvSpPr/>
          <p:nvPr/>
        </p:nvSpPr>
        <p:spPr bwMode="auto">
          <a:xfrm>
            <a:off x="6203692" y="3717032"/>
            <a:ext cx="1421701" cy="59599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800" b="1" i="0" u="none" strike="noStrike" cap="none" normalizeH="0" baseline="0" dirty="0">
                <a:ln>
                  <a:noFill/>
                </a:ln>
                <a:solidFill>
                  <a:schemeClr val="tx1"/>
                </a:solidFill>
                <a:effectLst/>
                <a:latin typeface="Calibri" pitchFamily="34" charset="0"/>
              </a:rPr>
              <a:t>Public Domain</a:t>
            </a:r>
            <a:r>
              <a:rPr kumimoji="0" lang="fr-BE" sz="800" b="1" i="0" u="none" strike="noStrike" cap="none" normalizeH="0" dirty="0">
                <a:ln>
                  <a:noFill/>
                </a:ln>
                <a:solidFill>
                  <a:schemeClr val="tx1"/>
                </a:solidFill>
                <a:effectLst/>
                <a:latin typeface="Calibri" pitchFamily="34" charset="0"/>
              </a:rPr>
              <a:t> </a:t>
            </a:r>
            <a:r>
              <a:rPr kumimoji="0" lang="fr-BE" sz="800" b="1" i="0" u="none" strike="noStrike" cap="none" normalizeH="0" baseline="0" dirty="0">
                <a:ln>
                  <a:noFill/>
                </a:ln>
                <a:solidFill>
                  <a:schemeClr val="tx1"/>
                </a:solidFill>
                <a:effectLst/>
                <a:latin typeface="Calibri" pitchFamily="34" charset="0"/>
              </a:rPr>
              <a:t>Korn Shell</a:t>
            </a:r>
          </a:p>
          <a:p>
            <a:pPr marL="0" marR="0" indent="0" algn="ctr" defTabSz="914400" rtl="0" eaLnBrk="1" fontAlgn="base" latinLnBrk="0" hangingPunct="1">
              <a:lnSpc>
                <a:spcPct val="100000"/>
              </a:lnSpc>
              <a:spcBef>
                <a:spcPts val="600"/>
              </a:spcBef>
              <a:spcAft>
                <a:spcPct val="0"/>
              </a:spcAft>
              <a:buClr>
                <a:srgbClr val="F9BD0D"/>
              </a:buClr>
              <a:buSzTx/>
              <a:buNone/>
              <a:tabLst/>
            </a:pP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bin</a:t>
            </a: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pdksh</a:t>
            </a:r>
            <a:endParaRPr kumimoji="0" lang="nl-NL" sz="1200" b="1" i="0" u="none" strike="noStrike" cap="none" normalizeH="0" baseline="0" dirty="0">
              <a:ln>
                <a:noFill/>
              </a:ln>
              <a:solidFill>
                <a:schemeClr val="tx1"/>
              </a:solidFill>
              <a:effectLst/>
              <a:latin typeface="Courier New" pitchFamily="49" charset="0"/>
              <a:cs typeface="Courier New" pitchFamily="49" charset="0"/>
            </a:endParaRPr>
          </a:p>
        </p:txBody>
      </p:sp>
      <p:sp>
        <p:nvSpPr>
          <p:cNvPr id="16" name="Afgeronde rechthoek 15"/>
          <p:cNvSpPr/>
          <p:nvPr/>
        </p:nvSpPr>
        <p:spPr bwMode="auto">
          <a:xfrm>
            <a:off x="3983690" y="5085184"/>
            <a:ext cx="1421701" cy="59599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100" b="1" i="0" u="none" strike="noStrike" cap="none" normalizeH="0" baseline="0" dirty="0">
                <a:ln>
                  <a:noFill/>
                </a:ln>
                <a:solidFill>
                  <a:schemeClr val="tx1"/>
                </a:solidFill>
                <a:effectLst/>
                <a:latin typeface="Calibri" pitchFamily="34" charset="0"/>
              </a:rPr>
              <a:t>C Shell</a:t>
            </a:r>
          </a:p>
          <a:p>
            <a:pPr marL="0" marR="0" indent="0" algn="ctr" defTabSz="914400" rtl="0" eaLnBrk="1" fontAlgn="base" latinLnBrk="0" hangingPunct="1">
              <a:lnSpc>
                <a:spcPct val="100000"/>
              </a:lnSpc>
              <a:spcBef>
                <a:spcPts val="600"/>
              </a:spcBef>
              <a:spcAft>
                <a:spcPct val="0"/>
              </a:spcAft>
              <a:buClr>
                <a:srgbClr val="F9BD0D"/>
              </a:buClr>
              <a:buSzTx/>
              <a:buNone/>
              <a:tabLst/>
            </a:pP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bin</a:t>
            </a: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csh</a:t>
            </a:r>
            <a:endParaRPr kumimoji="0" lang="nl-NL" sz="1200" b="1" i="0" u="none" strike="noStrike" cap="none" normalizeH="0" baseline="0" dirty="0">
              <a:ln>
                <a:noFill/>
              </a:ln>
              <a:solidFill>
                <a:schemeClr val="tx1"/>
              </a:solidFill>
              <a:effectLst/>
              <a:latin typeface="Courier New" pitchFamily="49" charset="0"/>
              <a:cs typeface="Courier New" pitchFamily="49" charset="0"/>
            </a:endParaRPr>
          </a:p>
        </p:txBody>
      </p:sp>
      <p:sp>
        <p:nvSpPr>
          <p:cNvPr id="17" name="Afgeronde rechthoek 16"/>
          <p:cNvSpPr/>
          <p:nvPr/>
        </p:nvSpPr>
        <p:spPr bwMode="auto">
          <a:xfrm>
            <a:off x="6203692" y="5085184"/>
            <a:ext cx="1421701" cy="59599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100" b="1" i="0" u="none" strike="noStrike" cap="none" normalizeH="0" baseline="0" dirty="0" err="1">
                <a:ln>
                  <a:noFill/>
                </a:ln>
                <a:solidFill>
                  <a:schemeClr val="tx1"/>
                </a:solidFill>
                <a:effectLst/>
                <a:latin typeface="Calibri" pitchFamily="34" charset="0"/>
              </a:rPr>
              <a:t>Trusted</a:t>
            </a:r>
            <a:r>
              <a:rPr kumimoji="0" lang="fr-BE" sz="1100" b="1" i="0" u="none" strike="noStrike" cap="none" normalizeH="0" dirty="0">
                <a:ln>
                  <a:noFill/>
                </a:ln>
                <a:solidFill>
                  <a:schemeClr val="tx1"/>
                </a:solidFill>
                <a:effectLst/>
                <a:latin typeface="Calibri" pitchFamily="34" charset="0"/>
              </a:rPr>
              <a:t> C Shell</a:t>
            </a:r>
            <a:endParaRPr kumimoji="0" lang="fr-BE" sz="1100" b="1" i="0" u="none" strike="noStrike" cap="none" normalizeH="0" baseline="0" dirty="0">
              <a:ln>
                <a:noFill/>
              </a:ln>
              <a:solidFill>
                <a:schemeClr val="tx1"/>
              </a:solidFill>
              <a:effectLst/>
              <a:latin typeface="Calibri" pitchFamily="34" charset="0"/>
            </a:endParaRPr>
          </a:p>
          <a:p>
            <a:pPr marL="0" marR="0" indent="0" algn="ctr" defTabSz="914400" rtl="0" eaLnBrk="1" fontAlgn="base" latinLnBrk="0" hangingPunct="1">
              <a:lnSpc>
                <a:spcPct val="100000"/>
              </a:lnSpc>
              <a:spcBef>
                <a:spcPts val="600"/>
              </a:spcBef>
              <a:spcAft>
                <a:spcPct val="0"/>
              </a:spcAft>
              <a:buClr>
                <a:srgbClr val="F9BD0D"/>
              </a:buClr>
              <a:buSzTx/>
              <a:buNone/>
              <a:tabLst/>
            </a:pP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bin</a:t>
            </a: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tcsh</a:t>
            </a:r>
            <a:endParaRPr kumimoji="0" lang="nl-NL" sz="1200" b="1" i="0" u="none" strike="noStrike" cap="none" normalizeH="0" baseline="0" dirty="0">
              <a:ln>
                <a:noFill/>
              </a:ln>
              <a:solidFill>
                <a:schemeClr val="tx1"/>
              </a:solidFill>
              <a:effectLst/>
              <a:latin typeface="Courier New" pitchFamily="49" charset="0"/>
              <a:cs typeface="Courier New" pitchFamily="49" charset="0"/>
            </a:endParaRPr>
          </a:p>
        </p:txBody>
      </p:sp>
      <p:sp>
        <p:nvSpPr>
          <p:cNvPr id="18" name="Afgeronde rechthoek 17"/>
          <p:cNvSpPr/>
          <p:nvPr/>
        </p:nvSpPr>
        <p:spPr bwMode="auto">
          <a:xfrm>
            <a:off x="3983690" y="6106025"/>
            <a:ext cx="1421701" cy="59599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
                <a:srgbClr val="F9BD0D"/>
              </a:buClr>
              <a:buSzTx/>
              <a:buNone/>
              <a:tabLst/>
            </a:pPr>
            <a:r>
              <a:rPr kumimoji="0" lang="fr-BE" sz="1100" b="1" i="0" u="none" strike="noStrike" cap="none" normalizeH="0" baseline="0" dirty="0">
                <a:ln>
                  <a:noFill/>
                </a:ln>
                <a:solidFill>
                  <a:schemeClr val="tx1"/>
                </a:solidFill>
                <a:effectLst/>
                <a:latin typeface="Calibri" pitchFamily="34" charset="0"/>
              </a:rPr>
              <a:t>Z Shell</a:t>
            </a:r>
          </a:p>
          <a:p>
            <a:pPr marL="0" marR="0" indent="0" algn="ctr" defTabSz="914400" rtl="0" eaLnBrk="1" fontAlgn="base" latinLnBrk="0" hangingPunct="1">
              <a:lnSpc>
                <a:spcPct val="100000"/>
              </a:lnSpc>
              <a:spcBef>
                <a:spcPts val="600"/>
              </a:spcBef>
              <a:spcAft>
                <a:spcPct val="0"/>
              </a:spcAft>
              <a:buClr>
                <a:srgbClr val="F9BD0D"/>
              </a:buClr>
              <a:buSzTx/>
              <a:buNone/>
              <a:tabLst/>
            </a:pP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bin</a:t>
            </a:r>
            <a:r>
              <a:rPr lang="fr-BE" sz="1200" dirty="0">
                <a:solidFill>
                  <a:schemeClr val="tx1"/>
                </a:solidFill>
                <a:latin typeface="Courier New" pitchFamily="49" charset="0"/>
                <a:cs typeface="Courier New" pitchFamily="49" charset="0"/>
              </a:rPr>
              <a:t>/</a:t>
            </a:r>
            <a:r>
              <a:rPr lang="fr-BE" sz="1200" dirty="0" err="1">
                <a:solidFill>
                  <a:schemeClr val="tx1"/>
                </a:solidFill>
                <a:latin typeface="Courier New" pitchFamily="49" charset="0"/>
                <a:cs typeface="Courier New" pitchFamily="49" charset="0"/>
              </a:rPr>
              <a:t>zsh</a:t>
            </a:r>
            <a:endParaRPr kumimoji="0" lang="nl-NL" sz="1200" b="1" i="0" u="none" strike="noStrike" cap="none" normalizeH="0" baseline="0" dirty="0">
              <a:ln>
                <a:noFill/>
              </a:ln>
              <a:solidFill>
                <a:schemeClr val="tx1"/>
              </a:solidFill>
              <a:effectLst/>
              <a:latin typeface="Courier New" pitchFamily="49" charset="0"/>
              <a:cs typeface="Courier New" pitchFamily="49" charset="0"/>
            </a:endParaRPr>
          </a:p>
        </p:txBody>
      </p:sp>
      <p:cxnSp>
        <p:nvCxnSpPr>
          <p:cNvPr id="20" name="Gekromde verbindingslijn 19"/>
          <p:cNvCxnSpPr>
            <a:stCxn id="16" idx="0"/>
            <a:endCxn id="14" idx="2"/>
          </p:cNvCxnSpPr>
          <p:nvPr/>
        </p:nvCxnSpPr>
        <p:spPr bwMode="auto">
          <a:xfrm rot="5400000" flipH="1" flipV="1">
            <a:off x="4308461" y="4699104"/>
            <a:ext cx="772161"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22" name="Gekromde verbindingslijn 21"/>
          <p:cNvCxnSpPr>
            <a:stCxn id="16" idx="0"/>
            <a:endCxn id="12" idx="3"/>
          </p:cNvCxnSpPr>
          <p:nvPr/>
        </p:nvCxnSpPr>
        <p:spPr bwMode="auto">
          <a:xfrm rot="5400000" flipH="1" flipV="1">
            <a:off x="5000575" y="2460366"/>
            <a:ext cx="2318784" cy="2930852"/>
          </a:xfrm>
          <a:prstGeom prst="curvedConnector4">
            <a:avLst>
              <a:gd name="adj1" fmla="val 19632"/>
              <a:gd name="adj2" fmla="val 123957"/>
            </a:avLst>
          </a:prstGeom>
          <a:solidFill>
            <a:schemeClr val="accent1"/>
          </a:solidFill>
          <a:ln w="19050" cap="flat" cmpd="sng" algn="ctr">
            <a:solidFill>
              <a:schemeClr val="tx1"/>
            </a:solidFill>
            <a:prstDash val="solid"/>
            <a:round/>
            <a:headEnd type="none" w="med" len="med"/>
            <a:tailEnd type="triangle"/>
          </a:ln>
          <a:effectLst/>
        </p:spPr>
      </p:cxnSp>
      <p:cxnSp>
        <p:nvCxnSpPr>
          <p:cNvPr id="26" name="Gekromde verbindingslijn 25"/>
          <p:cNvCxnSpPr>
            <a:stCxn id="14" idx="3"/>
            <a:endCxn id="15" idx="1"/>
          </p:cNvCxnSpPr>
          <p:nvPr/>
        </p:nvCxnSpPr>
        <p:spPr bwMode="auto">
          <a:xfrm>
            <a:off x="5405391" y="4015028"/>
            <a:ext cx="798301"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29" name="Gekromde verbindingslijn 28"/>
          <p:cNvCxnSpPr>
            <a:stCxn id="16" idx="3"/>
            <a:endCxn id="17" idx="1"/>
          </p:cNvCxnSpPr>
          <p:nvPr/>
        </p:nvCxnSpPr>
        <p:spPr bwMode="auto">
          <a:xfrm>
            <a:off x="5405391" y="5383180"/>
            <a:ext cx="798301" cy="1588"/>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p:spPr>
      </p:cxnSp>
      <p:cxnSp>
        <p:nvCxnSpPr>
          <p:cNvPr id="32" name="Gekromde verbindingslijn 31"/>
          <p:cNvCxnSpPr>
            <a:stCxn id="10" idx="3"/>
            <a:endCxn id="13" idx="2"/>
          </p:cNvCxnSpPr>
          <p:nvPr/>
        </p:nvCxnSpPr>
        <p:spPr bwMode="auto">
          <a:xfrm flipV="1">
            <a:off x="3185389" y="1961251"/>
            <a:ext cx="3729154" cy="239024"/>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35" name="Gekromde verbindingslijn 34"/>
          <p:cNvCxnSpPr>
            <a:stCxn id="10" idx="3"/>
            <a:endCxn id="12" idx="0"/>
          </p:cNvCxnSpPr>
          <p:nvPr/>
        </p:nvCxnSpPr>
        <p:spPr bwMode="auto">
          <a:xfrm>
            <a:off x="3185389" y="2200275"/>
            <a:ext cx="3729154" cy="268129"/>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38" name="Gekromde verbindingslijn 37"/>
          <p:cNvCxnSpPr>
            <a:stCxn id="10" idx="3"/>
            <a:endCxn id="14" idx="0"/>
          </p:cNvCxnSpPr>
          <p:nvPr/>
        </p:nvCxnSpPr>
        <p:spPr bwMode="auto">
          <a:xfrm>
            <a:off x="3185389" y="2200275"/>
            <a:ext cx="1509152" cy="1516757"/>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41" name="Gekromde verbindingslijn 37"/>
          <p:cNvCxnSpPr>
            <a:stCxn id="10" idx="2"/>
            <a:endCxn id="16" idx="1"/>
          </p:cNvCxnSpPr>
          <p:nvPr/>
        </p:nvCxnSpPr>
        <p:spPr bwMode="auto">
          <a:xfrm rot="16200000" flipH="1">
            <a:off x="1786659" y="3186149"/>
            <a:ext cx="2884910" cy="1509151"/>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44" name="Gekromde verbindingslijn 37"/>
          <p:cNvCxnSpPr>
            <a:stCxn id="12" idx="1"/>
            <a:endCxn id="18" idx="1"/>
          </p:cNvCxnSpPr>
          <p:nvPr/>
        </p:nvCxnSpPr>
        <p:spPr bwMode="auto">
          <a:xfrm rot="10800000" flipV="1">
            <a:off x="3983690" y="2766399"/>
            <a:ext cx="2220002" cy="3637621"/>
          </a:xfrm>
          <a:prstGeom prst="curvedConnector3">
            <a:avLst>
              <a:gd name="adj1" fmla="val 168403"/>
            </a:avLst>
          </a:prstGeom>
          <a:solidFill>
            <a:schemeClr val="accent1"/>
          </a:solidFill>
          <a:ln w="19050" cap="flat" cmpd="sng" algn="ctr">
            <a:solidFill>
              <a:schemeClr val="tx1"/>
            </a:solidFill>
            <a:prstDash val="solid"/>
            <a:round/>
            <a:headEnd type="none" w="med" len="med"/>
            <a:tailEnd type="triangle"/>
          </a:ln>
          <a:effectLst/>
        </p:spPr>
      </p:cxnSp>
      <p:cxnSp>
        <p:nvCxnSpPr>
          <p:cNvPr id="48" name="Gekromde verbindingslijn 37"/>
          <p:cNvCxnSpPr>
            <a:stCxn id="14" idx="1"/>
            <a:endCxn id="18" idx="1"/>
          </p:cNvCxnSpPr>
          <p:nvPr/>
        </p:nvCxnSpPr>
        <p:spPr bwMode="auto">
          <a:xfrm rot="10800000" flipV="1">
            <a:off x="3983690" y="4015027"/>
            <a:ext cx="1588" cy="2388993"/>
          </a:xfrm>
          <a:prstGeom prst="curvedConnector3">
            <a:avLst>
              <a:gd name="adj1" fmla="val 77118601"/>
            </a:avLst>
          </a:prstGeom>
          <a:solidFill>
            <a:schemeClr val="accent1"/>
          </a:solidFill>
          <a:ln w="19050" cap="flat" cmpd="sng" algn="ctr">
            <a:solidFill>
              <a:schemeClr val="tx1"/>
            </a:solidFill>
            <a:prstDash val="solid"/>
            <a:round/>
            <a:headEnd type="none" w="med" len="med"/>
            <a:tailEnd type="triangle"/>
          </a:ln>
          <a:effectLst/>
        </p:spPr>
      </p:cxnSp>
      <p:cxnSp>
        <p:nvCxnSpPr>
          <p:cNvPr id="52" name="Gekromde verbindingslijn 51"/>
          <p:cNvCxnSpPr>
            <a:stCxn id="17" idx="2"/>
            <a:endCxn id="18" idx="3"/>
          </p:cNvCxnSpPr>
          <p:nvPr/>
        </p:nvCxnSpPr>
        <p:spPr bwMode="auto">
          <a:xfrm rot="5400000">
            <a:off x="5798544" y="5288022"/>
            <a:ext cx="722846" cy="1509152"/>
          </a:xfrm>
          <a:prstGeom prst="curvedConnector2">
            <a:avLst/>
          </a:prstGeom>
          <a:solidFill>
            <a:schemeClr val="accent1"/>
          </a:solidFill>
          <a:ln w="19050" cap="flat" cmpd="sng" algn="ctr">
            <a:solidFill>
              <a:schemeClr val="tx1"/>
            </a:solidFill>
            <a:prstDash val="solid"/>
            <a:round/>
            <a:headEnd type="none" w="med" len="med"/>
            <a:tailEnd type="triangle"/>
          </a:ln>
          <a:effectLst/>
        </p:spPr>
      </p:cxnSp>
      <p:sp>
        <p:nvSpPr>
          <p:cNvPr id="55" name="Tekstvak 54"/>
          <p:cNvSpPr txBox="1"/>
          <p:nvPr/>
        </p:nvSpPr>
        <p:spPr>
          <a:xfrm>
            <a:off x="3612029" y="4928119"/>
            <a:ext cx="279243" cy="307777"/>
          </a:xfrm>
          <a:prstGeom prst="rect">
            <a:avLst/>
          </a:prstGeom>
          <a:noFill/>
        </p:spPr>
        <p:txBody>
          <a:bodyPr wrap="none" rtlCol="0">
            <a:spAutoFit/>
          </a:bodyPr>
          <a:lstStyle/>
          <a:p>
            <a:pPr>
              <a:buNone/>
            </a:pPr>
            <a:r>
              <a:rPr lang="fr-BE" sz="1400" dirty="0">
                <a:latin typeface="Calibri" pitchFamily="34" charset="0"/>
              </a:rPr>
              <a:t>C</a:t>
            </a:r>
            <a:endParaRPr lang="nl-NL" sz="14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r>
              <a:rPr lang="fr-BE" dirty="0">
                <a:latin typeface="Calibri" pitchFamily="34" charset="0"/>
              </a:rPr>
              <a:t>Commando anatomie</a:t>
            </a:r>
            <a:endParaRPr lang="nl-NL" dirty="0">
              <a:latin typeface="Calibri" pitchFamily="34" charset="0"/>
            </a:endParaRPr>
          </a:p>
        </p:txBody>
      </p:sp>
      <p:sp>
        <p:nvSpPr>
          <p:cNvPr id="622595" name="AutoShape 3"/>
          <p:cNvSpPr>
            <a:spLocks noChangeArrowheads="1"/>
          </p:cNvSpPr>
          <p:nvPr/>
        </p:nvSpPr>
        <p:spPr bwMode="auto">
          <a:xfrm rot="16200000">
            <a:off x="4075906" y="2385220"/>
            <a:ext cx="1368425" cy="2449512"/>
          </a:xfrm>
          <a:prstGeom prst="can">
            <a:avLst>
              <a:gd name="adj" fmla="val 44751"/>
            </a:avLst>
          </a:prstGeom>
          <a:gradFill rotWithShape="1">
            <a:gsLst>
              <a:gs pos="0">
                <a:srgbClr val="D7F0F9"/>
              </a:gs>
              <a:gs pos="100000">
                <a:schemeClr val="accent1"/>
              </a:gs>
            </a:gsLst>
            <a:lin ang="0" scaled="1"/>
          </a:gradFill>
          <a:ln w="9525">
            <a:solidFill>
              <a:schemeClr val="tx1"/>
            </a:solidFill>
            <a:round/>
            <a:headEnd/>
            <a:tailEnd/>
          </a:ln>
          <a:effectLst/>
        </p:spPr>
        <p:txBody>
          <a:bodyPr wrap="none" anchor="ctr"/>
          <a:lstStyle/>
          <a:p>
            <a:endParaRPr lang="nl-NL"/>
          </a:p>
        </p:txBody>
      </p:sp>
      <p:sp>
        <p:nvSpPr>
          <p:cNvPr id="622596" name="Line 4"/>
          <p:cNvSpPr>
            <a:spLocks noChangeShapeType="1"/>
          </p:cNvSpPr>
          <p:nvPr/>
        </p:nvSpPr>
        <p:spPr bwMode="auto">
          <a:xfrm>
            <a:off x="2924175" y="3152775"/>
            <a:ext cx="935038" cy="0"/>
          </a:xfrm>
          <a:prstGeom prst="line">
            <a:avLst/>
          </a:prstGeom>
          <a:noFill/>
          <a:ln w="19050">
            <a:solidFill>
              <a:schemeClr val="tx1"/>
            </a:solidFill>
            <a:round/>
            <a:headEnd/>
            <a:tailEnd type="triangle" w="lg" len="lg"/>
          </a:ln>
          <a:effectLst/>
        </p:spPr>
        <p:txBody>
          <a:bodyPr/>
          <a:lstStyle/>
          <a:p>
            <a:endParaRPr lang="nl-NL"/>
          </a:p>
        </p:txBody>
      </p:sp>
      <p:sp>
        <p:nvSpPr>
          <p:cNvPr id="622597" name="Line 5"/>
          <p:cNvSpPr>
            <a:spLocks noChangeShapeType="1"/>
          </p:cNvSpPr>
          <p:nvPr/>
        </p:nvSpPr>
        <p:spPr bwMode="auto">
          <a:xfrm>
            <a:off x="3005138" y="3368675"/>
            <a:ext cx="935037" cy="0"/>
          </a:xfrm>
          <a:prstGeom prst="line">
            <a:avLst/>
          </a:prstGeom>
          <a:noFill/>
          <a:ln w="19050">
            <a:solidFill>
              <a:schemeClr val="tx1"/>
            </a:solidFill>
            <a:round/>
            <a:headEnd/>
            <a:tailEnd type="triangle" w="lg" len="lg"/>
          </a:ln>
          <a:effectLst/>
        </p:spPr>
        <p:txBody>
          <a:bodyPr/>
          <a:lstStyle/>
          <a:p>
            <a:endParaRPr lang="nl-NL"/>
          </a:p>
        </p:txBody>
      </p:sp>
      <p:sp>
        <p:nvSpPr>
          <p:cNvPr id="622598" name="Line 6"/>
          <p:cNvSpPr>
            <a:spLocks noChangeShapeType="1"/>
          </p:cNvSpPr>
          <p:nvPr/>
        </p:nvSpPr>
        <p:spPr bwMode="auto">
          <a:xfrm>
            <a:off x="3046413" y="3594100"/>
            <a:ext cx="935037" cy="0"/>
          </a:xfrm>
          <a:prstGeom prst="line">
            <a:avLst/>
          </a:prstGeom>
          <a:noFill/>
          <a:ln w="19050">
            <a:solidFill>
              <a:schemeClr val="tx1"/>
            </a:solidFill>
            <a:round/>
            <a:headEnd/>
            <a:tailEnd type="triangle" w="lg" len="lg"/>
          </a:ln>
          <a:effectLst/>
        </p:spPr>
        <p:txBody>
          <a:bodyPr/>
          <a:lstStyle/>
          <a:p>
            <a:endParaRPr lang="nl-NL"/>
          </a:p>
        </p:txBody>
      </p:sp>
      <p:sp>
        <p:nvSpPr>
          <p:cNvPr id="622599" name="Line 7"/>
          <p:cNvSpPr>
            <a:spLocks noChangeShapeType="1"/>
          </p:cNvSpPr>
          <p:nvPr/>
        </p:nvSpPr>
        <p:spPr bwMode="auto">
          <a:xfrm>
            <a:off x="3013075" y="3810000"/>
            <a:ext cx="935038" cy="0"/>
          </a:xfrm>
          <a:prstGeom prst="line">
            <a:avLst/>
          </a:prstGeom>
          <a:noFill/>
          <a:ln w="19050">
            <a:solidFill>
              <a:schemeClr val="tx1"/>
            </a:solidFill>
            <a:round/>
            <a:headEnd/>
            <a:tailEnd type="triangle" w="lg" len="lg"/>
          </a:ln>
          <a:effectLst/>
        </p:spPr>
        <p:txBody>
          <a:bodyPr/>
          <a:lstStyle/>
          <a:p>
            <a:endParaRPr lang="nl-NL"/>
          </a:p>
        </p:txBody>
      </p:sp>
      <p:sp>
        <p:nvSpPr>
          <p:cNvPr id="622600" name="Line 8"/>
          <p:cNvSpPr>
            <a:spLocks noChangeShapeType="1"/>
          </p:cNvSpPr>
          <p:nvPr/>
        </p:nvSpPr>
        <p:spPr bwMode="auto">
          <a:xfrm>
            <a:off x="2932113" y="4025900"/>
            <a:ext cx="935037" cy="0"/>
          </a:xfrm>
          <a:prstGeom prst="line">
            <a:avLst/>
          </a:prstGeom>
          <a:noFill/>
          <a:ln w="19050">
            <a:solidFill>
              <a:schemeClr val="tx1"/>
            </a:solidFill>
            <a:round/>
            <a:headEnd/>
            <a:tailEnd type="triangle" w="lg" len="lg"/>
          </a:ln>
          <a:effectLst/>
        </p:spPr>
        <p:txBody>
          <a:bodyPr/>
          <a:lstStyle/>
          <a:p>
            <a:endParaRPr lang="nl-NL"/>
          </a:p>
        </p:txBody>
      </p:sp>
      <p:pic>
        <p:nvPicPr>
          <p:cNvPr id="622601" name="Picture 9" descr="hammer"/>
          <p:cNvPicPr>
            <a:picLocks noChangeAspect="1" noChangeArrowheads="1" noCrop="1"/>
          </p:cNvPicPr>
          <p:nvPr/>
        </p:nvPicPr>
        <p:blipFill>
          <a:blip r:embed="rId2" cstate="print"/>
          <a:srcRect/>
          <a:stretch>
            <a:fillRect/>
          </a:stretch>
        </p:blipFill>
        <p:spPr bwMode="auto">
          <a:xfrm>
            <a:off x="4460875" y="3059113"/>
            <a:ext cx="982663" cy="909637"/>
          </a:xfrm>
          <a:prstGeom prst="rect">
            <a:avLst/>
          </a:prstGeom>
          <a:noFill/>
        </p:spPr>
      </p:pic>
      <p:sp>
        <p:nvSpPr>
          <p:cNvPr id="622602" name="Line 10"/>
          <p:cNvSpPr>
            <a:spLocks noChangeShapeType="1"/>
          </p:cNvSpPr>
          <p:nvPr/>
        </p:nvSpPr>
        <p:spPr bwMode="auto">
          <a:xfrm>
            <a:off x="5989638" y="3594100"/>
            <a:ext cx="684212" cy="0"/>
          </a:xfrm>
          <a:prstGeom prst="line">
            <a:avLst/>
          </a:prstGeom>
          <a:noFill/>
          <a:ln w="19050">
            <a:solidFill>
              <a:schemeClr val="tx1"/>
            </a:solidFill>
            <a:round/>
            <a:headEnd/>
            <a:tailEnd type="triangle" w="lg" len="lg"/>
          </a:ln>
          <a:effectLst/>
        </p:spPr>
        <p:txBody>
          <a:bodyPr/>
          <a:lstStyle/>
          <a:p>
            <a:endParaRPr lang="nl-NL"/>
          </a:p>
        </p:txBody>
      </p:sp>
      <p:sp>
        <p:nvSpPr>
          <p:cNvPr id="622603" name="Rectangle 11"/>
          <p:cNvSpPr>
            <a:spLocks noChangeArrowheads="1"/>
          </p:cNvSpPr>
          <p:nvPr/>
        </p:nvSpPr>
        <p:spPr bwMode="auto">
          <a:xfrm>
            <a:off x="3970338" y="4460875"/>
            <a:ext cx="1595180" cy="338554"/>
          </a:xfrm>
          <a:prstGeom prst="rect">
            <a:avLst/>
          </a:prstGeom>
          <a:noFill/>
          <a:ln w="9525" algn="ctr">
            <a:noFill/>
            <a:miter lim="800000"/>
            <a:headEnd/>
            <a:tailEnd/>
          </a:ln>
          <a:effectLst/>
        </p:spPr>
        <p:txBody>
          <a:bodyPr wrap="none">
            <a:spAutoFit/>
          </a:bodyPr>
          <a:lstStyle/>
          <a:p>
            <a:pPr>
              <a:buFontTx/>
              <a:buNone/>
            </a:pPr>
            <a:r>
              <a:rPr lang="fr-BE" sz="1600" b="0">
                <a:solidFill>
                  <a:schemeClr val="bg2"/>
                </a:solidFill>
                <a:latin typeface="Calibri" pitchFamily="34" charset="0"/>
              </a:rPr>
              <a:t>UNIX commando</a:t>
            </a:r>
          </a:p>
        </p:txBody>
      </p:sp>
      <p:sp>
        <p:nvSpPr>
          <p:cNvPr id="622604" name="Rectangle 12"/>
          <p:cNvSpPr>
            <a:spLocks noChangeArrowheads="1"/>
          </p:cNvSpPr>
          <p:nvPr/>
        </p:nvSpPr>
        <p:spPr bwMode="auto">
          <a:xfrm>
            <a:off x="2195513" y="4456113"/>
            <a:ext cx="1358834" cy="338554"/>
          </a:xfrm>
          <a:prstGeom prst="rect">
            <a:avLst/>
          </a:prstGeom>
          <a:noFill/>
          <a:ln w="9525" algn="ctr">
            <a:noFill/>
            <a:miter lim="800000"/>
            <a:headEnd/>
            <a:tailEnd/>
          </a:ln>
          <a:effectLst/>
        </p:spPr>
        <p:txBody>
          <a:bodyPr wrap="none">
            <a:spAutoFit/>
          </a:bodyPr>
          <a:lstStyle/>
          <a:p>
            <a:pPr>
              <a:buFontTx/>
              <a:buNone/>
            </a:pPr>
            <a:r>
              <a:rPr lang="fr-BE" sz="1600" b="0" dirty="0" err="1">
                <a:solidFill>
                  <a:schemeClr val="bg2"/>
                </a:solidFill>
                <a:latin typeface="Calibri" pitchFamily="34" charset="0"/>
              </a:rPr>
              <a:t>invoerkanalen</a:t>
            </a:r>
            <a:endParaRPr lang="nl-NL" sz="1600" b="0" dirty="0">
              <a:solidFill>
                <a:schemeClr val="bg2"/>
              </a:solidFill>
              <a:latin typeface="Calibri" pitchFamily="34" charset="0"/>
            </a:endParaRPr>
          </a:p>
        </p:txBody>
      </p:sp>
      <p:sp>
        <p:nvSpPr>
          <p:cNvPr id="622605" name="Rectangle 13"/>
          <p:cNvSpPr>
            <a:spLocks noChangeArrowheads="1"/>
          </p:cNvSpPr>
          <p:nvPr/>
        </p:nvSpPr>
        <p:spPr bwMode="auto">
          <a:xfrm>
            <a:off x="6015038" y="4456113"/>
            <a:ext cx="1431161" cy="338554"/>
          </a:xfrm>
          <a:prstGeom prst="rect">
            <a:avLst/>
          </a:prstGeom>
          <a:noFill/>
          <a:ln w="9525" algn="ctr">
            <a:noFill/>
            <a:miter lim="800000"/>
            <a:headEnd/>
            <a:tailEnd/>
          </a:ln>
          <a:effectLst/>
        </p:spPr>
        <p:txBody>
          <a:bodyPr wrap="none">
            <a:spAutoFit/>
          </a:bodyPr>
          <a:lstStyle/>
          <a:p>
            <a:pPr>
              <a:buFontTx/>
              <a:buNone/>
            </a:pPr>
            <a:r>
              <a:rPr lang="fr-BE" sz="1600" b="0">
                <a:solidFill>
                  <a:schemeClr val="bg2"/>
                </a:solidFill>
                <a:latin typeface="Calibri" pitchFamily="34" charset="0"/>
              </a:rPr>
              <a:t>uitvoerkanalen</a:t>
            </a:r>
            <a:endParaRPr lang="nl-NL" sz="1600" b="0">
              <a:solidFill>
                <a:schemeClr val="bg2"/>
              </a:solidFill>
              <a:latin typeface="Calibri" pitchFamily="34" charset="0"/>
            </a:endParaRPr>
          </a:p>
        </p:txBody>
      </p:sp>
      <p:sp>
        <p:nvSpPr>
          <p:cNvPr id="622606" name="Line 14"/>
          <p:cNvSpPr>
            <a:spLocks noChangeShapeType="1"/>
          </p:cNvSpPr>
          <p:nvPr/>
        </p:nvSpPr>
        <p:spPr bwMode="auto">
          <a:xfrm>
            <a:off x="5969000" y="3373438"/>
            <a:ext cx="684213" cy="0"/>
          </a:xfrm>
          <a:prstGeom prst="line">
            <a:avLst/>
          </a:prstGeom>
          <a:noFill/>
          <a:ln w="19050">
            <a:solidFill>
              <a:schemeClr val="tx1"/>
            </a:solidFill>
            <a:round/>
            <a:headEnd/>
            <a:tailEnd type="triangle" w="lg" len="lg"/>
          </a:ln>
          <a:effectLst/>
        </p:spPr>
        <p:txBody>
          <a:bodyPr/>
          <a:lstStyle/>
          <a:p>
            <a:endParaRPr lang="nl-NL"/>
          </a:p>
        </p:txBody>
      </p:sp>
      <p:sp>
        <p:nvSpPr>
          <p:cNvPr id="622607" name="Line 15"/>
          <p:cNvSpPr>
            <a:spLocks noChangeShapeType="1"/>
          </p:cNvSpPr>
          <p:nvPr/>
        </p:nvSpPr>
        <p:spPr bwMode="auto">
          <a:xfrm>
            <a:off x="5911850" y="3157538"/>
            <a:ext cx="684213" cy="0"/>
          </a:xfrm>
          <a:prstGeom prst="line">
            <a:avLst/>
          </a:prstGeom>
          <a:noFill/>
          <a:ln w="19050">
            <a:solidFill>
              <a:schemeClr val="tx1"/>
            </a:solidFill>
            <a:round/>
            <a:headEnd/>
            <a:tailEnd type="triangle" w="lg" len="lg"/>
          </a:ln>
          <a:effectLst/>
        </p:spPr>
        <p:txBody>
          <a:bodyPr/>
          <a:lstStyle/>
          <a:p>
            <a:endParaRPr lang="nl-NL"/>
          </a:p>
        </p:txBody>
      </p:sp>
      <p:sp>
        <p:nvSpPr>
          <p:cNvPr id="622608" name="Line 16"/>
          <p:cNvSpPr>
            <a:spLocks noChangeShapeType="1"/>
          </p:cNvSpPr>
          <p:nvPr/>
        </p:nvSpPr>
        <p:spPr bwMode="auto">
          <a:xfrm>
            <a:off x="5969000" y="3814763"/>
            <a:ext cx="684213" cy="0"/>
          </a:xfrm>
          <a:prstGeom prst="line">
            <a:avLst/>
          </a:prstGeom>
          <a:noFill/>
          <a:ln w="19050">
            <a:solidFill>
              <a:schemeClr val="tx1"/>
            </a:solidFill>
            <a:round/>
            <a:headEnd/>
            <a:tailEnd type="triangle" w="lg" len="lg"/>
          </a:ln>
          <a:effectLst/>
        </p:spPr>
        <p:txBody>
          <a:bodyPr/>
          <a:lstStyle/>
          <a:p>
            <a:endParaRPr lang="nl-NL"/>
          </a:p>
        </p:txBody>
      </p:sp>
      <p:sp>
        <p:nvSpPr>
          <p:cNvPr id="622609" name="Line 17"/>
          <p:cNvSpPr>
            <a:spLocks noChangeShapeType="1"/>
          </p:cNvSpPr>
          <p:nvPr/>
        </p:nvSpPr>
        <p:spPr bwMode="auto">
          <a:xfrm>
            <a:off x="5919788" y="4029075"/>
            <a:ext cx="684212" cy="0"/>
          </a:xfrm>
          <a:prstGeom prst="line">
            <a:avLst/>
          </a:prstGeom>
          <a:noFill/>
          <a:ln w="19050">
            <a:solidFill>
              <a:schemeClr val="tx1"/>
            </a:solidFill>
            <a:round/>
            <a:headEnd/>
            <a:tailEnd type="triangle" w="lg" len="lg"/>
          </a:ln>
          <a:effectLst/>
        </p:spPr>
        <p:txBody>
          <a:bodyPr/>
          <a:lstStyle/>
          <a:p>
            <a:endParaRPr lang="nl-NL"/>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622595"/>
                                        </p:tgtEl>
                                        <p:attrNameLst>
                                          <p:attrName>style.visibility</p:attrName>
                                        </p:attrNameLst>
                                      </p:cBhvr>
                                      <p:to>
                                        <p:strVal val="visible"/>
                                      </p:to>
                                    </p:set>
                                    <p:animEffect transition="in" filter="fade">
                                      <p:cBhvr>
                                        <p:cTn id="7" dur="770" decel="100000"/>
                                        <p:tgtEl>
                                          <p:spTgt spid="622595"/>
                                        </p:tgtEl>
                                      </p:cBhvr>
                                    </p:animEffect>
                                    <p:animScale>
                                      <p:cBhvr>
                                        <p:cTn id="8" dur="770" decel="100000"/>
                                        <p:tgtEl>
                                          <p:spTgt spid="622595"/>
                                        </p:tgtEl>
                                      </p:cBhvr>
                                      <p:from x="10000" y="10000"/>
                                      <p:to x="200000" y="450000"/>
                                    </p:animScale>
                                    <p:animScale>
                                      <p:cBhvr>
                                        <p:cTn id="9" dur="1230" accel="100000" fill="hold">
                                          <p:stCondLst>
                                            <p:cond delay="770"/>
                                          </p:stCondLst>
                                        </p:cTn>
                                        <p:tgtEl>
                                          <p:spTgt spid="622595"/>
                                        </p:tgtEl>
                                      </p:cBhvr>
                                      <p:from x="200000" y="450000"/>
                                      <p:to x="100000" y="100000"/>
                                    </p:animScale>
                                    <p:set>
                                      <p:cBhvr>
                                        <p:cTn id="10" dur="770" fill="hold"/>
                                        <p:tgtEl>
                                          <p:spTgt spid="622595"/>
                                        </p:tgtEl>
                                        <p:attrNameLst>
                                          <p:attrName>ppt_x</p:attrName>
                                        </p:attrNameLst>
                                      </p:cBhvr>
                                      <p:to>
                                        <p:strVal val="(0.5)"/>
                                      </p:to>
                                    </p:set>
                                    <p:anim from="(0.5)" to="(#ppt_x)" calcmode="lin" valueType="num">
                                      <p:cBhvr>
                                        <p:cTn id="11" dur="1230" accel="100000" fill="hold">
                                          <p:stCondLst>
                                            <p:cond delay="770"/>
                                          </p:stCondLst>
                                        </p:cTn>
                                        <p:tgtEl>
                                          <p:spTgt spid="622595"/>
                                        </p:tgtEl>
                                        <p:attrNameLst>
                                          <p:attrName>ppt_x</p:attrName>
                                        </p:attrNameLst>
                                      </p:cBhvr>
                                    </p:anim>
                                    <p:set>
                                      <p:cBhvr>
                                        <p:cTn id="12" dur="770" fill="hold"/>
                                        <p:tgtEl>
                                          <p:spTgt spid="622595"/>
                                        </p:tgtEl>
                                        <p:attrNameLst>
                                          <p:attrName>ppt_y</p:attrName>
                                        </p:attrNameLst>
                                      </p:cBhvr>
                                      <p:to>
                                        <p:strVal val="(#ppt_y+0.4)"/>
                                      </p:to>
                                    </p:set>
                                    <p:anim from="(#ppt_y+0.4)" to="(#ppt_y)" calcmode="lin" valueType="num">
                                      <p:cBhvr>
                                        <p:cTn id="13" dur="1230" accel="100000" fill="hold">
                                          <p:stCondLst>
                                            <p:cond delay="770"/>
                                          </p:stCondLst>
                                        </p:cTn>
                                        <p:tgtEl>
                                          <p:spTgt spid="622595"/>
                                        </p:tgtEl>
                                        <p:attrNameLst>
                                          <p:attrName>ppt_y</p:attrName>
                                        </p:attrNameLst>
                                      </p:cBhvr>
                                    </p:anim>
                                  </p:childTnLst>
                                </p:cTn>
                              </p:par>
                            </p:childTnLst>
                          </p:cTn>
                        </p:par>
                        <p:par>
                          <p:cTn id="14" fill="hold">
                            <p:stCondLst>
                              <p:cond delay="2000"/>
                            </p:stCondLst>
                            <p:childTnLst>
                              <p:par>
                                <p:cTn id="15" presetID="2" presetClass="entr" presetSubtype="8" fill="hold" grpId="0" nodeType="afterEffect">
                                  <p:stCondLst>
                                    <p:cond delay="500"/>
                                  </p:stCondLst>
                                  <p:childTnLst>
                                    <p:set>
                                      <p:cBhvr>
                                        <p:cTn id="16" dur="1" fill="hold">
                                          <p:stCondLst>
                                            <p:cond delay="0"/>
                                          </p:stCondLst>
                                        </p:cTn>
                                        <p:tgtEl>
                                          <p:spTgt spid="622596"/>
                                        </p:tgtEl>
                                        <p:attrNameLst>
                                          <p:attrName>style.visibility</p:attrName>
                                        </p:attrNameLst>
                                      </p:cBhvr>
                                      <p:to>
                                        <p:strVal val="visible"/>
                                      </p:to>
                                    </p:set>
                                    <p:anim calcmode="lin" valueType="num">
                                      <p:cBhvr additive="base">
                                        <p:cTn id="17" dur="500" fill="hold"/>
                                        <p:tgtEl>
                                          <p:spTgt spid="622596"/>
                                        </p:tgtEl>
                                        <p:attrNameLst>
                                          <p:attrName>ppt_x</p:attrName>
                                        </p:attrNameLst>
                                      </p:cBhvr>
                                      <p:tavLst>
                                        <p:tav tm="0">
                                          <p:val>
                                            <p:strVal val="0-#ppt_w/2"/>
                                          </p:val>
                                        </p:tav>
                                        <p:tav tm="100000">
                                          <p:val>
                                            <p:strVal val="#ppt_x"/>
                                          </p:val>
                                        </p:tav>
                                      </p:tavLst>
                                    </p:anim>
                                    <p:anim calcmode="lin" valueType="num">
                                      <p:cBhvr additive="base">
                                        <p:cTn id="18" dur="500" fill="hold"/>
                                        <p:tgtEl>
                                          <p:spTgt spid="622596"/>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fill="hold" grpId="0" nodeType="afterEffect">
                                  <p:stCondLst>
                                    <p:cond delay="0"/>
                                  </p:stCondLst>
                                  <p:childTnLst>
                                    <p:set>
                                      <p:cBhvr>
                                        <p:cTn id="21" dur="1" fill="hold">
                                          <p:stCondLst>
                                            <p:cond delay="0"/>
                                          </p:stCondLst>
                                        </p:cTn>
                                        <p:tgtEl>
                                          <p:spTgt spid="622597"/>
                                        </p:tgtEl>
                                        <p:attrNameLst>
                                          <p:attrName>style.visibility</p:attrName>
                                        </p:attrNameLst>
                                      </p:cBhvr>
                                      <p:to>
                                        <p:strVal val="visible"/>
                                      </p:to>
                                    </p:set>
                                    <p:anim calcmode="lin" valueType="num">
                                      <p:cBhvr additive="base">
                                        <p:cTn id="22" dur="500" fill="hold"/>
                                        <p:tgtEl>
                                          <p:spTgt spid="622597"/>
                                        </p:tgtEl>
                                        <p:attrNameLst>
                                          <p:attrName>ppt_x</p:attrName>
                                        </p:attrNameLst>
                                      </p:cBhvr>
                                      <p:tavLst>
                                        <p:tav tm="0">
                                          <p:val>
                                            <p:strVal val="0-#ppt_w/2"/>
                                          </p:val>
                                        </p:tav>
                                        <p:tav tm="100000">
                                          <p:val>
                                            <p:strVal val="#ppt_x"/>
                                          </p:val>
                                        </p:tav>
                                      </p:tavLst>
                                    </p:anim>
                                    <p:anim calcmode="lin" valueType="num">
                                      <p:cBhvr additive="base">
                                        <p:cTn id="23" dur="500" fill="hold"/>
                                        <p:tgtEl>
                                          <p:spTgt spid="622597"/>
                                        </p:tgtEl>
                                        <p:attrNameLst>
                                          <p:attrName>ppt_y</p:attrName>
                                        </p:attrNameLst>
                                      </p:cBhvr>
                                      <p:tavLst>
                                        <p:tav tm="0">
                                          <p:val>
                                            <p:strVal val="#ppt_y"/>
                                          </p:val>
                                        </p:tav>
                                        <p:tav tm="100000">
                                          <p:val>
                                            <p:strVal val="#ppt_y"/>
                                          </p:val>
                                        </p:tav>
                                      </p:tavLst>
                                    </p:anim>
                                  </p:childTnLst>
                                </p:cTn>
                              </p:par>
                            </p:childTnLst>
                          </p:cTn>
                        </p:par>
                        <p:par>
                          <p:cTn id="24" fill="hold">
                            <p:stCondLst>
                              <p:cond delay="3500"/>
                            </p:stCondLst>
                            <p:childTnLst>
                              <p:par>
                                <p:cTn id="25" presetID="2" presetClass="entr" presetSubtype="8" fill="hold" grpId="0" nodeType="afterEffect">
                                  <p:stCondLst>
                                    <p:cond delay="0"/>
                                  </p:stCondLst>
                                  <p:childTnLst>
                                    <p:set>
                                      <p:cBhvr>
                                        <p:cTn id="26" dur="1" fill="hold">
                                          <p:stCondLst>
                                            <p:cond delay="0"/>
                                          </p:stCondLst>
                                        </p:cTn>
                                        <p:tgtEl>
                                          <p:spTgt spid="622598"/>
                                        </p:tgtEl>
                                        <p:attrNameLst>
                                          <p:attrName>style.visibility</p:attrName>
                                        </p:attrNameLst>
                                      </p:cBhvr>
                                      <p:to>
                                        <p:strVal val="visible"/>
                                      </p:to>
                                    </p:set>
                                    <p:anim calcmode="lin" valueType="num">
                                      <p:cBhvr additive="base">
                                        <p:cTn id="27" dur="500" fill="hold"/>
                                        <p:tgtEl>
                                          <p:spTgt spid="622598"/>
                                        </p:tgtEl>
                                        <p:attrNameLst>
                                          <p:attrName>ppt_x</p:attrName>
                                        </p:attrNameLst>
                                      </p:cBhvr>
                                      <p:tavLst>
                                        <p:tav tm="0">
                                          <p:val>
                                            <p:strVal val="0-#ppt_w/2"/>
                                          </p:val>
                                        </p:tav>
                                        <p:tav tm="100000">
                                          <p:val>
                                            <p:strVal val="#ppt_x"/>
                                          </p:val>
                                        </p:tav>
                                      </p:tavLst>
                                    </p:anim>
                                    <p:anim calcmode="lin" valueType="num">
                                      <p:cBhvr additive="base">
                                        <p:cTn id="28" dur="500" fill="hold"/>
                                        <p:tgtEl>
                                          <p:spTgt spid="622598"/>
                                        </p:tgtEl>
                                        <p:attrNameLst>
                                          <p:attrName>ppt_y</p:attrName>
                                        </p:attrNameLst>
                                      </p:cBhvr>
                                      <p:tavLst>
                                        <p:tav tm="0">
                                          <p:val>
                                            <p:strVal val="#ppt_y"/>
                                          </p:val>
                                        </p:tav>
                                        <p:tav tm="100000">
                                          <p:val>
                                            <p:strVal val="#ppt_y"/>
                                          </p:val>
                                        </p:tav>
                                      </p:tavLst>
                                    </p:anim>
                                  </p:childTnLst>
                                </p:cTn>
                              </p:par>
                            </p:childTnLst>
                          </p:cTn>
                        </p:par>
                        <p:par>
                          <p:cTn id="29" fill="hold">
                            <p:stCondLst>
                              <p:cond delay="4000"/>
                            </p:stCondLst>
                            <p:childTnLst>
                              <p:par>
                                <p:cTn id="30" presetID="2" presetClass="entr" presetSubtype="8" fill="hold" grpId="0" nodeType="afterEffect">
                                  <p:stCondLst>
                                    <p:cond delay="0"/>
                                  </p:stCondLst>
                                  <p:childTnLst>
                                    <p:set>
                                      <p:cBhvr>
                                        <p:cTn id="31" dur="1" fill="hold">
                                          <p:stCondLst>
                                            <p:cond delay="0"/>
                                          </p:stCondLst>
                                        </p:cTn>
                                        <p:tgtEl>
                                          <p:spTgt spid="622599"/>
                                        </p:tgtEl>
                                        <p:attrNameLst>
                                          <p:attrName>style.visibility</p:attrName>
                                        </p:attrNameLst>
                                      </p:cBhvr>
                                      <p:to>
                                        <p:strVal val="visible"/>
                                      </p:to>
                                    </p:set>
                                    <p:anim calcmode="lin" valueType="num">
                                      <p:cBhvr additive="base">
                                        <p:cTn id="32" dur="500" fill="hold"/>
                                        <p:tgtEl>
                                          <p:spTgt spid="622599"/>
                                        </p:tgtEl>
                                        <p:attrNameLst>
                                          <p:attrName>ppt_x</p:attrName>
                                        </p:attrNameLst>
                                      </p:cBhvr>
                                      <p:tavLst>
                                        <p:tav tm="0">
                                          <p:val>
                                            <p:strVal val="0-#ppt_w/2"/>
                                          </p:val>
                                        </p:tav>
                                        <p:tav tm="100000">
                                          <p:val>
                                            <p:strVal val="#ppt_x"/>
                                          </p:val>
                                        </p:tav>
                                      </p:tavLst>
                                    </p:anim>
                                    <p:anim calcmode="lin" valueType="num">
                                      <p:cBhvr additive="base">
                                        <p:cTn id="33" dur="500" fill="hold"/>
                                        <p:tgtEl>
                                          <p:spTgt spid="622599"/>
                                        </p:tgtEl>
                                        <p:attrNameLst>
                                          <p:attrName>ppt_y</p:attrName>
                                        </p:attrNameLst>
                                      </p:cBhvr>
                                      <p:tavLst>
                                        <p:tav tm="0">
                                          <p:val>
                                            <p:strVal val="#ppt_y"/>
                                          </p:val>
                                        </p:tav>
                                        <p:tav tm="100000">
                                          <p:val>
                                            <p:strVal val="#ppt_y"/>
                                          </p:val>
                                        </p:tav>
                                      </p:tavLst>
                                    </p:anim>
                                  </p:childTnLst>
                                </p:cTn>
                              </p:par>
                            </p:childTnLst>
                          </p:cTn>
                        </p:par>
                        <p:par>
                          <p:cTn id="34" fill="hold">
                            <p:stCondLst>
                              <p:cond delay="4500"/>
                            </p:stCondLst>
                            <p:childTnLst>
                              <p:par>
                                <p:cTn id="35" presetID="2" presetClass="entr" presetSubtype="8" fill="hold" grpId="0" nodeType="afterEffect">
                                  <p:stCondLst>
                                    <p:cond delay="0"/>
                                  </p:stCondLst>
                                  <p:childTnLst>
                                    <p:set>
                                      <p:cBhvr>
                                        <p:cTn id="36" dur="1" fill="hold">
                                          <p:stCondLst>
                                            <p:cond delay="0"/>
                                          </p:stCondLst>
                                        </p:cTn>
                                        <p:tgtEl>
                                          <p:spTgt spid="622600"/>
                                        </p:tgtEl>
                                        <p:attrNameLst>
                                          <p:attrName>style.visibility</p:attrName>
                                        </p:attrNameLst>
                                      </p:cBhvr>
                                      <p:to>
                                        <p:strVal val="visible"/>
                                      </p:to>
                                    </p:set>
                                    <p:anim calcmode="lin" valueType="num">
                                      <p:cBhvr additive="base">
                                        <p:cTn id="37" dur="500" fill="hold"/>
                                        <p:tgtEl>
                                          <p:spTgt spid="622600"/>
                                        </p:tgtEl>
                                        <p:attrNameLst>
                                          <p:attrName>ppt_x</p:attrName>
                                        </p:attrNameLst>
                                      </p:cBhvr>
                                      <p:tavLst>
                                        <p:tav tm="0">
                                          <p:val>
                                            <p:strVal val="0-#ppt_w/2"/>
                                          </p:val>
                                        </p:tav>
                                        <p:tav tm="100000">
                                          <p:val>
                                            <p:strVal val="#ppt_x"/>
                                          </p:val>
                                        </p:tav>
                                      </p:tavLst>
                                    </p:anim>
                                    <p:anim calcmode="lin" valueType="num">
                                      <p:cBhvr additive="base">
                                        <p:cTn id="38" dur="500" fill="hold"/>
                                        <p:tgtEl>
                                          <p:spTgt spid="622600"/>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1" presetClass="entr" presetSubtype="0" fill="hold" grpId="0" nodeType="afterEffect">
                                  <p:stCondLst>
                                    <p:cond delay="500"/>
                                  </p:stCondLst>
                                  <p:childTnLst>
                                    <p:set>
                                      <p:cBhvr>
                                        <p:cTn id="41" dur="1" fill="hold">
                                          <p:stCondLst>
                                            <p:cond delay="0"/>
                                          </p:stCondLst>
                                        </p:cTn>
                                        <p:tgtEl>
                                          <p:spTgt spid="62260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499"/>
                                          </p:stCondLst>
                                        </p:cTn>
                                        <p:tgtEl>
                                          <p:spTgt spid="622601"/>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500"/>
                                  </p:stCondLst>
                                  <p:childTnLst>
                                    <p:set>
                                      <p:cBhvr>
                                        <p:cTn id="48" dur="1" fill="hold">
                                          <p:stCondLst>
                                            <p:cond delay="0"/>
                                          </p:stCondLst>
                                        </p:cTn>
                                        <p:tgtEl>
                                          <p:spTgt spid="6226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2000"/>
                                        <p:tgtEl>
                                          <p:spTgt spid="622601"/>
                                        </p:tgtEl>
                                      </p:cBhvr>
                                    </p:animEffect>
                                    <p:set>
                                      <p:cBhvr>
                                        <p:cTn id="53" dur="1" fill="hold">
                                          <p:stCondLst>
                                            <p:cond delay="1999"/>
                                          </p:stCondLst>
                                        </p:cTn>
                                        <p:tgtEl>
                                          <p:spTgt spid="622601"/>
                                        </p:tgtEl>
                                        <p:attrNameLst>
                                          <p:attrName>style.visibility</p:attrName>
                                        </p:attrNameLst>
                                      </p:cBhvr>
                                      <p:to>
                                        <p:strVal val="hidden"/>
                                      </p:to>
                                    </p:set>
                                  </p:childTnLst>
                                </p:cTn>
                              </p:par>
                            </p:childTnLst>
                          </p:cTn>
                        </p:par>
                        <p:par>
                          <p:cTn id="54" fill="hold">
                            <p:stCondLst>
                              <p:cond delay="2000"/>
                            </p:stCondLst>
                            <p:childTnLst>
                              <p:par>
                                <p:cTn id="55" presetID="18" presetClass="entr" presetSubtype="6" fill="hold" grpId="0" nodeType="afterEffect">
                                  <p:stCondLst>
                                    <p:cond delay="0"/>
                                  </p:stCondLst>
                                  <p:childTnLst>
                                    <p:set>
                                      <p:cBhvr>
                                        <p:cTn id="56" dur="1" fill="hold">
                                          <p:stCondLst>
                                            <p:cond delay="0"/>
                                          </p:stCondLst>
                                        </p:cTn>
                                        <p:tgtEl>
                                          <p:spTgt spid="622607"/>
                                        </p:tgtEl>
                                        <p:attrNameLst>
                                          <p:attrName>style.visibility</p:attrName>
                                        </p:attrNameLst>
                                      </p:cBhvr>
                                      <p:to>
                                        <p:strVal val="visible"/>
                                      </p:to>
                                    </p:set>
                                    <p:animEffect transition="in" filter="strips(downRight)">
                                      <p:cBhvr>
                                        <p:cTn id="57" dur="500"/>
                                        <p:tgtEl>
                                          <p:spTgt spid="622607"/>
                                        </p:tgtEl>
                                      </p:cBhvr>
                                    </p:animEffect>
                                  </p:childTnLst>
                                </p:cTn>
                              </p:par>
                            </p:childTnLst>
                          </p:cTn>
                        </p:par>
                        <p:par>
                          <p:cTn id="58" fill="hold">
                            <p:stCondLst>
                              <p:cond delay="2500"/>
                            </p:stCondLst>
                            <p:childTnLst>
                              <p:par>
                                <p:cTn id="59" presetID="18" presetClass="entr" presetSubtype="6" fill="hold" grpId="0" nodeType="afterEffect">
                                  <p:stCondLst>
                                    <p:cond delay="0"/>
                                  </p:stCondLst>
                                  <p:childTnLst>
                                    <p:set>
                                      <p:cBhvr>
                                        <p:cTn id="60" dur="1" fill="hold">
                                          <p:stCondLst>
                                            <p:cond delay="0"/>
                                          </p:stCondLst>
                                        </p:cTn>
                                        <p:tgtEl>
                                          <p:spTgt spid="622606"/>
                                        </p:tgtEl>
                                        <p:attrNameLst>
                                          <p:attrName>style.visibility</p:attrName>
                                        </p:attrNameLst>
                                      </p:cBhvr>
                                      <p:to>
                                        <p:strVal val="visible"/>
                                      </p:to>
                                    </p:set>
                                    <p:animEffect transition="in" filter="strips(downRight)">
                                      <p:cBhvr>
                                        <p:cTn id="61" dur="500"/>
                                        <p:tgtEl>
                                          <p:spTgt spid="622606"/>
                                        </p:tgtEl>
                                      </p:cBhvr>
                                    </p:animEffect>
                                  </p:childTnLst>
                                </p:cTn>
                              </p:par>
                            </p:childTnLst>
                          </p:cTn>
                        </p:par>
                        <p:par>
                          <p:cTn id="62" fill="hold">
                            <p:stCondLst>
                              <p:cond delay="3000"/>
                            </p:stCondLst>
                            <p:childTnLst>
                              <p:par>
                                <p:cTn id="63" presetID="18" presetClass="entr" presetSubtype="6" fill="hold" grpId="0" nodeType="afterEffect">
                                  <p:stCondLst>
                                    <p:cond delay="0"/>
                                  </p:stCondLst>
                                  <p:childTnLst>
                                    <p:set>
                                      <p:cBhvr>
                                        <p:cTn id="64" dur="1" fill="hold">
                                          <p:stCondLst>
                                            <p:cond delay="0"/>
                                          </p:stCondLst>
                                        </p:cTn>
                                        <p:tgtEl>
                                          <p:spTgt spid="622602"/>
                                        </p:tgtEl>
                                        <p:attrNameLst>
                                          <p:attrName>style.visibility</p:attrName>
                                        </p:attrNameLst>
                                      </p:cBhvr>
                                      <p:to>
                                        <p:strVal val="visible"/>
                                      </p:to>
                                    </p:set>
                                    <p:animEffect transition="in" filter="strips(downRight)">
                                      <p:cBhvr>
                                        <p:cTn id="65" dur="500"/>
                                        <p:tgtEl>
                                          <p:spTgt spid="622602"/>
                                        </p:tgtEl>
                                      </p:cBhvr>
                                    </p:animEffect>
                                  </p:childTnLst>
                                </p:cTn>
                              </p:par>
                            </p:childTnLst>
                          </p:cTn>
                        </p:par>
                        <p:par>
                          <p:cTn id="66" fill="hold">
                            <p:stCondLst>
                              <p:cond delay="3500"/>
                            </p:stCondLst>
                            <p:childTnLst>
                              <p:par>
                                <p:cTn id="67" presetID="18" presetClass="entr" presetSubtype="6" fill="hold" grpId="0" nodeType="afterEffect">
                                  <p:stCondLst>
                                    <p:cond delay="0"/>
                                  </p:stCondLst>
                                  <p:childTnLst>
                                    <p:set>
                                      <p:cBhvr>
                                        <p:cTn id="68" dur="1" fill="hold">
                                          <p:stCondLst>
                                            <p:cond delay="0"/>
                                          </p:stCondLst>
                                        </p:cTn>
                                        <p:tgtEl>
                                          <p:spTgt spid="622608"/>
                                        </p:tgtEl>
                                        <p:attrNameLst>
                                          <p:attrName>style.visibility</p:attrName>
                                        </p:attrNameLst>
                                      </p:cBhvr>
                                      <p:to>
                                        <p:strVal val="visible"/>
                                      </p:to>
                                    </p:set>
                                    <p:animEffect transition="in" filter="strips(downRight)">
                                      <p:cBhvr>
                                        <p:cTn id="69" dur="500"/>
                                        <p:tgtEl>
                                          <p:spTgt spid="622608"/>
                                        </p:tgtEl>
                                      </p:cBhvr>
                                    </p:animEffect>
                                  </p:childTnLst>
                                </p:cTn>
                              </p:par>
                            </p:childTnLst>
                          </p:cTn>
                        </p:par>
                        <p:par>
                          <p:cTn id="70" fill="hold">
                            <p:stCondLst>
                              <p:cond delay="4000"/>
                            </p:stCondLst>
                            <p:childTnLst>
                              <p:par>
                                <p:cTn id="71" presetID="18" presetClass="entr" presetSubtype="6" fill="hold" grpId="0" nodeType="afterEffect">
                                  <p:stCondLst>
                                    <p:cond delay="0"/>
                                  </p:stCondLst>
                                  <p:childTnLst>
                                    <p:set>
                                      <p:cBhvr>
                                        <p:cTn id="72" dur="1" fill="hold">
                                          <p:stCondLst>
                                            <p:cond delay="0"/>
                                          </p:stCondLst>
                                        </p:cTn>
                                        <p:tgtEl>
                                          <p:spTgt spid="622609"/>
                                        </p:tgtEl>
                                        <p:attrNameLst>
                                          <p:attrName>style.visibility</p:attrName>
                                        </p:attrNameLst>
                                      </p:cBhvr>
                                      <p:to>
                                        <p:strVal val="visible"/>
                                      </p:to>
                                    </p:set>
                                    <p:animEffect transition="in" filter="strips(downRight)">
                                      <p:cBhvr>
                                        <p:cTn id="73" dur="500"/>
                                        <p:tgtEl>
                                          <p:spTgt spid="622609"/>
                                        </p:tgtEl>
                                      </p:cBhvr>
                                    </p:animEffect>
                                  </p:childTnLst>
                                </p:cTn>
                              </p:par>
                            </p:childTnLst>
                          </p:cTn>
                        </p:par>
                        <p:par>
                          <p:cTn id="74" fill="hold">
                            <p:stCondLst>
                              <p:cond delay="4500"/>
                            </p:stCondLst>
                            <p:childTnLst>
                              <p:par>
                                <p:cTn id="75" presetID="1" presetClass="entr" presetSubtype="0" fill="hold" grpId="0" nodeType="afterEffect">
                                  <p:stCondLst>
                                    <p:cond delay="0"/>
                                  </p:stCondLst>
                                  <p:childTnLst>
                                    <p:set>
                                      <p:cBhvr>
                                        <p:cTn id="76" dur="1" fill="hold">
                                          <p:stCondLst>
                                            <p:cond delay="0"/>
                                          </p:stCondLst>
                                        </p:cTn>
                                        <p:tgtEl>
                                          <p:spTgt spid="622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5" grpId="0" animBg="1"/>
      <p:bldP spid="622596" grpId="0" animBg="1"/>
      <p:bldP spid="622597" grpId="0" animBg="1"/>
      <p:bldP spid="622598" grpId="0" animBg="1"/>
      <p:bldP spid="622599" grpId="0" animBg="1"/>
      <p:bldP spid="622600" grpId="0" animBg="1"/>
      <p:bldP spid="622602" grpId="0" animBg="1"/>
      <p:bldP spid="622603" grpId="0"/>
      <p:bldP spid="622604" grpId="0"/>
      <p:bldP spid="622605" grpId="0"/>
      <p:bldP spid="622606" grpId="0" animBg="1"/>
      <p:bldP spid="622607" grpId="0" animBg="1"/>
      <p:bldP spid="622608" grpId="0" animBg="1"/>
      <p:bldP spid="62260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p:txBody>
          <a:bodyPr/>
          <a:lstStyle/>
          <a:p>
            <a:r>
              <a:rPr lang="fr-BE">
                <a:latin typeface="Calibri" pitchFamily="34" charset="0"/>
              </a:rPr>
              <a:t>Invoer- en uitvoerkanalen</a:t>
            </a:r>
            <a:endParaRPr lang="nl-NL">
              <a:latin typeface="Calibri" pitchFamily="34" charset="0"/>
            </a:endParaRPr>
          </a:p>
        </p:txBody>
      </p:sp>
      <p:graphicFrame>
        <p:nvGraphicFramePr>
          <p:cNvPr id="623619" name="Object 3"/>
          <p:cNvGraphicFramePr>
            <a:graphicFrameLocks noGrp="1" noChangeAspect="1"/>
          </p:cNvGraphicFramePr>
          <p:nvPr>
            <p:ph idx="1"/>
          </p:nvPr>
        </p:nvGraphicFramePr>
        <p:xfrm>
          <a:off x="98425" y="2032000"/>
          <a:ext cx="8783638" cy="3484563"/>
        </p:xfrm>
        <a:graphic>
          <a:graphicData uri="http://schemas.openxmlformats.org/presentationml/2006/ole">
            <mc:AlternateContent xmlns:mc="http://schemas.openxmlformats.org/markup-compatibility/2006">
              <mc:Choice xmlns:v="urn:schemas-microsoft-com:vml" Requires="v">
                <p:oleObj spid="_x0000_s623646" name="Image" r:id="rId3" imgW="12063492" imgH="4787302" progId="Photoshop.Image.6">
                  <p:embed/>
                </p:oleObj>
              </mc:Choice>
              <mc:Fallback>
                <p:oleObj name="Image" r:id="rId3" imgW="12063492" imgH="4787302" progId="Photoshop.Image.6">
                  <p:embed/>
                  <p:pic>
                    <p:nvPicPr>
                      <p:cNvPr id="0" name="Picture 3"/>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8425" y="2032000"/>
                        <a:ext cx="8783638" cy="348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3620" name="Text Box 4"/>
          <p:cNvSpPr txBox="1">
            <a:spLocks noChangeArrowheads="1"/>
          </p:cNvSpPr>
          <p:nvPr/>
        </p:nvSpPr>
        <p:spPr bwMode="auto">
          <a:xfrm>
            <a:off x="3184525" y="3551238"/>
            <a:ext cx="1247136" cy="369332"/>
          </a:xfrm>
          <a:prstGeom prst="rect">
            <a:avLst/>
          </a:prstGeom>
          <a:noFill/>
          <a:ln w="9525" algn="ctr">
            <a:noFill/>
            <a:miter lim="800000"/>
            <a:headEnd/>
            <a:tailEnd/>
          </a:ln>
          <a:effectLst/>
        </p:spPr>
        <p:txBody>
          <a:bodyPr wrap="none">
            <a:spAutoFit/>
          </a:bodyPr>
          <a:lstStyle/>
          <a:p>
            <a:pPr>
              <a:buFontTx/>
              <a:buNone/>
            </a:pPr>
            <a:r>
              <a:rPr lang="fr-BE" sz="1800" b="0">
                <a:latin typeface="Calibri" pitchFamily="34" charset="0"/>
              </a:rPr>
              <a:t>commando</a:t>
            </a:r>
            <a:endParaRPr lang="nl-NL" sz="1800" b="0">
              <a:latin typeface="Calibri" pitchFamily="34" charset="0"/>
            </a:endParaRPr>
          </a:p>
        </p:txBody>
      </p:sp>
      <p:sp>
        <p:nvSpPr>
          <p:cNvPr id="623621" name="Text Box 5"/>
          <p:cNvSpPr txBox="1">
            <a:spLocks noChangeArrowheads="1"/>
          </p:cNvSpPr>
          <p:nvPr/>
        </p:nvSpPr>
        <p:spPr bwMode="auto">
          <a:xfrm>
            <a:off x="60325" y="1789113"/>
            <a:ext cx="1086836" cy="566309"/>
          </a:xfrm>
          <a:prstGeom prst="rect">
            <a:avLst/>
          </a:prstGeom>
          <a:noFill/>
          <a:ln w="9525" algn="ctr">
            <a:noFill/>
            <a:miter lim="800000"/>
            <a:headEnd/>
            <a:tailEnd/>
          </a:ln>
          <a:effectLst/>
        </p:spPr>
        <p:txBody>
          <a:bodyPr wrap="none">
            <a:spAutoFit/>
          </a:bodyPr>
          <a:lstStyle/>
          <a:p>
            <a:pPr>
              <a:buFontTx/>
              <a:buNone/>
            </a:pPr>
            <a:r>
              <a:rPr lang="fr-BE" sz="1400" b="0">
                <a:solidFill>
                  <a:srgbClr val="4D4D4D"/>
                </a:solidFill>
                <a:latin typeface="Calibri" pitchFamily="34" charset="0"/>
              </a:rPr>
              <a:t>toetsenbord</a:t>
            </a:r>
          </a:p>
          <a:p>
            <a:pPr>
              <a:buFontTx/>
              <a:buNone/>
            </a:pPr>
            <a:r>
              <a:rPr lang="fr-BE" sz="1400" b="0">
                <a:solidFill>
                  <a:srgbClr val="4D4D4D"/>
                </a:solidFill>
                <a:latin typeface="Calibri" pitchFamily="34" charset="0"/>
              </a:rPr>
              <a:t>(standaard)</a:t>
            </a:r>
            <a:endParaRPr lang="nl-NL" sz="1400" b="0">
              <a:solidFill>
                <a:srgbClr val="4D4D4D"/>
              </a:solidFill>
              <a:latin typeface="Calibri" pitchFamily="34" charset="0"/>
            </a:endParaRPr>
          </a:p>
        </p:txBody>
      </p:sp>
      <p:sp>
        <p:nvSpPr>
          <p:cNvPr id="623622" name="Text Box 6"/>
          <p:cNvSpPr txBox="1">
            <a:spLocks noChangeArrowheads="1"/>
          </p:cNvSpPr>
          <p:nvPr/>
        </p:nvSpPr>
        <p:spPr bwMode="auto">
          <a:xfrm>
            <a:off x="60325" y="3429000"/>
            <a:ext cx="1718676" cy="307777"/>
          </a:xfrm>
          <a:prstGeom prst="rect">
            <a:avLst/>
          </a:prstGeom>
          <a:noFill/>
          <a:ln w="9525" algn="ctr">
            <a:noFill/>
            <a:miter lim="800000"/>
            <a:headEnd/>
            <a:tailEnd/>
          </a:ln>
          <a:effectLst/>
        </p:spPr>
        <p:txBody>
          <a:bodyPr wrap="none">
            <a:spAutoFit/>
          </a:bodyPr>
          <a:lstStyle/>
          <a:p>
            <a:pPr>
              <a:buFontTx/>
              <a:buNone/>
            </a:pPr>
            <a:r>
              <a:rPr lang="fr-BE" sz="1400" b="0">
                <a:solidFill>
                  <a:srgbClr val="4D4D4D"/>
                </a:solidFill>
                <a:latin typeface="Calibri" pitchFamily="34" charset="0"/>
              </a:rPr>
              <a:t>gebruikersbestanden</a:t>
            </a:r>
            <a:endParaRPr lang="nl-NL" sz="1400" b="0">
              <a:solidFill>
                <a:srgbClr val="4D4D4D"/>
              </a:solidFill>
              <a:latin typeface="Calibri" pitchFamily="34" charset="0"/>
            </a:endParaRPr>
          </a:p>
        </p:txBody>
      </p:sp>
      <p:sp>
        <p:nvSpPr>
          <p:cNvPr id="623623" name="Text Box 7"/>
          <p:cNvSpPr txBox="1">
            <a:spLocks noChangeArrowheads="1"/>
          </p:cNvSpPr>
          <p:nvPr/>
        </p:nvSpPr>
        <p:spPr bwMode="auto">
          <a:xfrm>
            <a:off x="60325" y="4484688"/>
            <a:ext cx="1553438" cy="307777"/>
          </a:xfrm>
          <a:prstGeom prst="rect">
            <a:avLst/>
          </a:prstGeom>
          <a:noFill/>
          <a:ln w="9525" algn="ctr">
            <a:noFill/>
            <a:miter lim="800000"/>
            <a:headEnd/>
            <a:tailEnd/>
          </a:ln>
          <a:effectLst/>
        </p:spPr>
        <p:txBody>
          <a:bodyPr wrap="none">
            <a:spAutoFit/>
          </a:bodyPr>
          <a:lstStyle/>
          <a:p>
            <a:pPr>
              <a:buFontTx/>
              <a:buNone/>
            </a:pPr>
            <a:r>
              <a:rPr lang="fr-BE" sz="1400" b="0">
                <a:solidFill>
                  <a:srgbClr val="4D4D4D"/>
                </a:solidFill>
                <a:latin typeface="Calibri" pitchFamily="34" charset="0"/>
              </a:rPr>
              <a:t>systeembestanden</a:t>
            </a:r>
            <a:endParaRPr lang="nl-NL" sz="1400" b="0">
              <a:solidFill>
                <a:srgbClr val="4D4D4D"/>
              </a:solidFill>
              <a:latin typeface="Calibri" pitchFamily="34" charset="0"/>
            </a:endParaRPr>
          </a:p>
        </p:txBody>
      </p:sp>
      <p:sp>
        <p:nvSpPr>
          <p:cNvPr id="623624" name="Text Box 8"/>
          <p:cNvSpPr txBox="1">
            <a:spLocks noChangeArrowheads="1"/>
          </p:cNvSpPr>
          <p:nvPr/>
        </p:nvSpPr>
        <p:spPr bwMode="auto">
          <a:xfrm>
            <a:off x="7270750" y="5084763"/>
            <a:ext cx="1718676" cy="307777"/>
          </a:xfrm>
          <a:prstGeom prst="rect">
            <a:avLst/>
          </a:prstGeom>
          <a:noFill/>
          <a:ln w="9525" algn="ctr">
            <a:noFill/>
            <a:miter lim="800000"/>
            <a:headEnd/>
            <a:tailEnd/>
          </a:ln>
          <a:effectLst/>
        </p:spPr>
        <p:txBody>
          <a:bodyPr wrap="none">
            <a:spAutoFit/>
          </a:bodyPr>
          <a:lstStyle/>
          <a:p>
            <a:pPr>
              <a:buFontTx/>
              <a:buNone/>
            </a:pPr>
            <a:r>
              <a:rPr lang="fr-BE" sz="1400" b="0">
                <a:solidFill>
                  <a:srgbClr val="4D4D4D"/>
                </a:solidFill>
                <a:latin typeface="Calibri" pitchFamily="34" charset="0"/>
              </a:rPr>
              <a:t>gebruikersbestanden</a:t>
            </a:r>
            <a:endParaRPr lang="nl-NL" sz="1400" b="0">
              <a:solidFill>
                <a:srgbClr val="4D4D4D"/>
              </a:solidFill>
              <a:latin typeface="Calibri" pitchFamily="34" charset="0"/>
            </a:endParaRPr>
          </a:p>
        </p:txBody>
      </p:sp>
      <p:sp>
        <p:nvSpPr>
          <p:cNvPr id="623625" name="Text Box 9"/>
          <p:cNvSpPr txBox="1">
            <a:spLocks noChangeArrowheads="1"/>
          </p:cNvSpPr>
          <p:nvPr/>
        </p:nvSpPr>
        <p:spPr bwMode="auto">
          <a:xfrm>
            <a:off x="5356225" y="5084763"/>
            <a:ext cx="1553438" cy="307777"/>
          </a:xfrm>
          <a:prstGeom prst="rect">
            <a:avLst/>
          </a:prstGeom>
          <a:noFill/>
          <a:ln w="9525" algn="ctr">
            <a:noFill/>
            <a:miter lim="800000"/>
            <a:headEnd/>
            <a:tailEnd/>
          </a:ln>
          <a:effectLst/>
        </p:spPr>
        <p:txBody>
          <a:bodyPr wrap="none">
            <a:spAutoFit/>
          </a:bodyPr>
          <a:lstStyle/>
          <a:p>
            <a:pPr>
              <a:buFontTx/>
              <a:buNone/>
            </a:pPr>
            <a:r>
              <a:rPr lang="fr-BE" sz="1400" b="0">
                <a:solidFill>
                  <a:srgbClr val="4D4D4D"/>
                </a:solidFill>
                <a:latin typeface="Calibri" pitchFamily="34" charset="0"/>
              </a:rPr>
              <a:t>systeembestanden</a:t>
            </a:r>
            <a:endParaRPr lang="nl-NL" sz="1400" b="0">
              <a:solidFill>
                <a:srgbClr val="4D4D4D"/>
              </a:solidFill>
              <a:latin typeface="Calibri" pitchFamily="34" charset="0"/>
            </a:endParaRPr>
          </a:p>
        </p:txBody>
      </p:sp>
      <p:sp>
        <p:nvSpPr>
          <p:cNvPr id="623626" name="Text Box 10"/>
          <p:cNvSpPr txBox="1">
            <a:spLocks noChangeArrowheads="1"/>
          </p:cNvSpPr>
          <p:nvPr/>
        </p:nvSpPr>
        <p:spPr bwMode="auto">
          <a:xfrm>
            <a:off x="7850188" y="3429000"/>
            <a:ext cx="685800" cy="304800"/>
          </a:xfrm>
          <a:prstGeom prst="rect">
            <a:avLst/>
          </a:prstGeom>
          <a:noFill/>
          <a:ln w="9525" algn="ctr">
            <a:noFill/>
            <a:miter lim="800000"/>
            <a:headEnd/>
            <a:tailEnd/>
          </a:ln>
          <a:effectLst/>
        </p:spPr>
        <p:txBody>
          <a:bodyPr wrap="none">
            <a:spAutoFit/>
          </a:bodyPr>
          <a:lstStyle/>
          <a:p>
            <a:pPr>
              <a:buFontTx/>
              <a:buNone/>
            </a:pPr>
            <a:r>
              <a:rPr lang="fr-BE" sz="1400" b="0">
                <a:solidFill>
                  <a:srgbClr val="4D4D4D"/>
                </a:solidFill>
                <a:latin typeface="Calibri" pitchFamily="34" charset="0"/>
              </a:rPr>
              <a:t>printer</a:t>
            </a:r>
            <a:endParaRPr lang="nl-NL" sz="1400" b="0">
              <a:solidFill>
                <a:srgbClr val="4D4D4D"/>
              </a:solidFill>
              <a:latin typeface="Calibri" pitchFamily="34" charset="0"/>
            </a:endParaRPr>
          </a:p>
        </p:txBody>
      </p:sp>
      <p:sp>
        <p:nvSpPr>
          <p:cNvPr id="623627" name="Text Box 11"/>
          <p:cNvSpPr txBox="1">
            <a:spLocks noChangeArrowheads="1"/>
          </p:cNvSpPr>
          <p:nvPr/>
        </p:nvSpPr>
        <p:spPr bwMode="auto">
          <a:xfrm>
            <a:off x="5597525" y="3429000"/>
            <a:ext cx="1130438" cy="566309"/>
          </a:xfrm>
          <a:prstGeom prst="rect">
            <a:avLst/>
          </a:prstGeom>
          <a:noFill/>
          <a:ln w="9525" algn="ctr">
            <a:noFill/>
            <a:miter lim="800000"/>
            <a:headEnd/>
            <a:tailEnd/>
          </a:ln>
          <a:effectLst/>
        </p:spPr>
        <p:txBody>
          <a:bodyPr wrap="none">
            <a:spAutoFit/>
          </a:bodyPr>
          <a:lstStyle/>
          <a:p>
            <a:pPr>
              <a:buFontTx/>
              <a:buNone/>
            </a:pPr>
            <a:r>
              <a:rPr lang="fr-BE" sz="1400" b="0">
                <a:solidFill>
                  <a:srgbClr val="4D4D4D"/>
                </a:solidFill>
                <a:latin typeface="Calibri" pitchFamily="34" charset="0"/>
              </a:rPr>
              <a:t>beeldscherm</a:t>
            </a:r>
          </a:p>
          <a:p>
            <a:pPr>
              <a:buFontTx/>
              <a:buNone/>
            </a:pPr>
            <a:r>
              <a:rPr lang="fr-BE" sz="1400" b="0">
                <a:solidFill>
                  <a:srgbClr val="4D4D4D"/>
                </a:solidFill>
                <a:latin typeface="Calibri" pitchFamily="34" charset="0"/>
              </a:rPr>
              <a:t>(standaard)</a:t>
            </a:r>
            <a:endParaRPr lang="nl-NL" sz="1400" b="0">
              <a:solidFill>
                <a:srgbClr val="4D4D4D"/>
              </a:solidFill>
              <a:latin typeface="Calibri" pitchFamily="34" charset="0"/>
            </a:endParaRPr>
          </a:p>
        </p:txBody>
      </p:sp>
      <p:sp>
        <p:nvSpPr>
          <p:cNvPr id="623628" name="Text Box 12"/>
          <p:cNvSpPr txBox="1">
            <a:spLocks noChangeArrowheads="1"/>
          </p:cNvSpPr>
          <p:nvPr/>
        </p:nvSpPr>
        <p:spPr bwMode="auto">
          <a:xfrm>
            <a:off x="2225675" y="5583238"/>
            <a:ext cx="775020" cy="369332"/>
          </a:xfrm>
          <a:prstGeom prst="rect">
            <a:avLst/>
          </a:prstGeom>
          <a:noFill/>
          <a:ln w="9525" algn="ctr">
            <a:noFill/>
            <a:miter lim="800000"/>
            <a:headEnd/>
            <a:tailEnd/>
          </a:ln>
          <a:effectLst/>
        </p:spPr>
        <p:txBody>
          <a:bodyPr wrap="none">
            <a:spAutoFit/>
          </a:bodyPr>
          <a:lstStyle/>
          <a:p>
            <a:pPr>
              <a:buFontTx/>
              <a:buNone/>
            </a:pPr>
            <a:r>
              <a:rPr lang="fr-BE" sz="1800" b="0">
                <a:latin typeface="Calibri" pitchFamily="34" charset="0"/>
              </a:rPr>
              <a:t>invoer</a:t>
            </a:r>
            <a:endParaRPr lang="nl-NL" sz="1800" b="0">
              <a:latin typeface="Calibri" pitchFamily="34" charset="0"/>
            </a:endParaRPr>
          </a:p>
        </p:txBody>
      </p:sp>
      <p:sp>
        <p:nvSpPr>
          <p:cNvPr id="623629" name="Text Box 13"/>
          <p:cNvSpPr txBox="1">
            <a:spLocks noChangeArrowheads="1"/>
          </p:cNvSpPr>
          <p:nvPr/>
        </p:nvSpPr>
        <p:spPr bwMode="auto">
          <a:xfrm>
            <a:off x="4605338" y="5581650"/>
            <a:ext cx="869950" cy="366713"/>
          </a:xfrm>
          <a:prstGeom prst="rect">
            <a:avLst/>
          </a:prstGeom>
          <a:noFill/>
          <a:ln w="9525" algn="ctr">
            <a:noFill/>
            <a:miter lim="800000"/>
            <a:headEnd/>
            <a:tailEnd/>
          </a:ln>
          <a:effectLst/>
        </p:spPr>
        <p:txBody>
          <a:bodyPr wrap="none">
            <a:spAutoFit/>
          </a:bodyPr>
          <a:lstStyle/>
          <a:p>
            <a:pPr>
              <a:buFontTx/>
              <a:buNone/>
            </a:pPr>
            <a:r>
              <a:rPr lang="fr-BE" sz="1800" b="0">
                <a:latin typeface="Calibri" pitchFamily="34" charset="0"/>
              </a:rPr>
              <a:t>uitvoer</a:t>
            </a:r>
            <a:endParaRPr lang="nl-NL" sz="1800" b="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4" name="Rectangle 4"/>
          <p:cNvSpPr>
            <a:spLocks noGrp="1" noChangeArrowheads="1"/>
          </p:cNvSpPr>
          <p:nvPr>
            <p:ph type="title"/>
          </p:nvPr>
        </p:nvSpPr>
        <p:spPr/>
        <p:txBody>
          <a:bodyPr/>
          <a:lstStyle/>
          <a:p>
            <a:r>
              <a:rPr lang="fr-BE"/>
              <a:t>Commando anatomie</a:t>
            </a:r>
            <a:endParaRPr lang="nl-NL"/>
          </a:p>
        </p:txBody>
      </p:sp>
      <p:pic>
        <p:nvPicPr>
          <p:cNvPr id="588818" name="Picture 18"/>
          <p:cNvPicPr preferRelativeResize="0">
            <a:picLocks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87450" y="3355975"/>
            <a:ext cx="7813675" cy="720725"/>
          </a:xfrm>
          <a:prstGeom prst="rect">
            <a:avLst/>
          </a:prstGeom>
          <a:noFill/>
        </p:spPr>
      </p:pic>
      <p:pic>
        <p:nvPicPr>
          <p:cNvPr id="588819" name="Picture 1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96975" y="4070350"/>
            <a:ext cx="7791450" cy="798513"/>
          </a:xfrm>
          <a:prstGeom prst="rect">
            <a:avLst/>
          </a:prstGeom>
          <a:noFill/>
        </p:spPr>
      </p:pic>
      <p:pic>
        <p:nvPicPr>
          <p:cNvPr id="588820" name="Picture 2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30313" y="3014663"/>
            <a:ext cx="7772400" cy="485775"/>
          </a:xfrm>
          <a:prstGeom prst="rect">
            <a:avLst/>
          </a:prstGeom>
          <a:noFill/>
        </p:spPr>
      </p:pic>
      <p:sp>
        <p:nvSpPr>
          <p:cNvPr id="588821" name="Text Box 21"/>
          <p:cNvSpPr txBox="1">
            <a:spLocks noChangeArrowheads="1"/>
          </p:cNvSpPr>
          <p:nvPr/>
        </p:nvSpPr>
        <p:spPr bwMode="auto">
          <a:xfrm>
            <a:off x="1382713" y="3395663"/>
            <a:ext cx="7005637" cy="396875"/>
          </a:xfrm>
          <a:prstGeom prst="rect">
            <a:avLst/>
          </a:prstGeom>
          <a:noFill/>
          <a:ln w="9525">
            <a:noFill/>
            <a:miter lim="800000"/>
            <a:headEnd/>
            <a:tailEnd/>
          </a:ln>
          <a:effectLst/>
        </p:spPr>
        <p:txBody>
          <a:bodyPr>
            <a:spAutoFit/>
          </a:bodyPr>
          <a:lstStyle/>
          <a:p>
            <a:pPr algn="l">
              <a:buFontTx/>
              <a:buNone/>
            </a:pPr>
            <a:r>
              <a:rPr lang="nl-BE" sz="2000" dirty="0" smtClean="0">
                <a:solidFill>
                  <a:srgbClr val="33CC33"/>
                </a:solidFill>
                <a:latin typeface="Courier New" pitchFamily="49" charset="0"/>
              </a:rPr>
              <a:t>$</a:t>
            </a:r>
            <a:r>
              <a:rPr lang="nl-BE" sz="2000" dirty="0" smtClean="0">
                <a:solidFill>
                  <a:schemeClr val="bg1"/>
                </a:solidFill>
                <a:latin typeface="Courier New" pitchFamily="49" charset="0"/>
              </a:rPr>
              <a:t> </a:t>
            </a:r>
            <a:r>
              <a:rPr lang="nl-BE" sz="2000" dirty="0">
                <a:solidFill>
                  <a:schemeClr val="bg1"/>
                </a:solidFill>
                <a:latin typeface="Courier New" pitchFamily="49" charset="0"/>
              </a:rPr>
              <a:t>commando [-opties] [argumenten]</a:t>
            </a:r>
            <a:endParaRPr lang="nl-BE" sz="2000" dirty="0">
              <a:solidFill>
                <a:srgbClr val="33CC33"/>
              </a:solidFill>
              <a:latin typeface="Courier New" pitchFamily="49" charset="0"/>
            </a:endParaRPr>
          </a:p>
        </p:txBody>
      </p:sp>
      <p:sp>
        <p:nvSpPr>
          <p:cNvPr id="588822" name="AutoShape 22"/>
          <p:cNvSpPr>
            <a:spLocks noChangeArrowheads="1"/>
          </p:cNvSpPr>
          <p:nvPr/>
        </p:nvSpPr>
        <p:spPr bwMode="auto">
          <a:xfrm>
            <a:off x="323850" y="1844675"/>
            <a:ext cx="1223963" cy="792163"/>
          </a:xfrm>
          <a:prstGeom prst="wedgeRoundRectCallout">
            <a:avLst>
              <a:gd name="adj1" fmla="val 48312"/>
              <a:gd name="adj2" fmla="val 154007"/>
              <a:gd name="adj3" fmla="val 16667"/>
            </a:avLst>
          </a:prstGeom>
          <a:solidFill>
            <a:srgbClr val="FFFFCC">
              <a:alpha val="80000"/>
            </a:srgbClr>
          </a:solidFill>
          <a:ln w="9525" algn="ctr">
            <a:solidFill>
              <a:schemeClr val="tx1"/>
            </a:solidFill>
            <a:miter lim="800000"/>
            <a:headEnd/>
            <a:tailEnd/>
          </a:ln>
          <a:effectLst/>
        </p:spPr>
        <p:txBody>
          <a:bodyPr lIns="54000" rIns="54000"/>
          <a:lstStyle/>
          <a:p>
            <a:pPr>
              <a:buFontTx/>
              <a:buNone/>
            </a:pPr>
            <a:r>
              <a:rPr lang="fr-BE" sz="2000" b="0" dirty="0">
                <a:latin typeface="Calibri" pitchFamily="34" charset="0"/>
              </a:rPr>
              <a:t>UNIX prompt</a:t>
            </a:r>
            <a:endParaRPr lang="nl-NL" sz="2000" b="0" dirty="0">
              <a:latin typeface="Calibri" pitchFamily="34" charset="0"/>
            </a:endParaRPr>
          </a:p>
        </p:txBody>
      </p:sp>
      <p:sp>
        <p:nvSpPr>
          <p:cNvPr id="588823" name="AutoShape 23"/>
          <p:cNvSpPr>
            <a:spLocks noChangeArrowheads="1"/>
          </p:cNvSpPr>
          <p:nvPr/>
        </p:nvSpPr>
        <p:spPr bwMode="auto">
          <a:xfrm>
            <a:off x="2195513" y="1412875"/>
            <a:ext cx="1584325" cy="792163"/>
          </a:xfrm>
          <a:prstGeom prst="wedgeRoundRectCallout">
            <a:avLst>
              <a:gd name="adj1" fmla="val -31864"/>
              <a:gd name="adj2" fmla="val 209319"/>
              <a:gd name="adj3" fmla="val 16667"/>
            </a:avLst>
          </a:prstGeom>
          <a:solidFill>
            <a:srgbClr val="FFFFCC">
              <a:alpha val="80000"/>
            </a:srgbClr>
          </a:solidFill>
          <a:ln w="9525" algn="ctr">
            <a:solidFill>
              <a:schemeClr val="tx1"/>
            </a:solidFill>
            <a:miter lim="800000"/>
            <a:headEnd/>
            <a:tailEnd/>
          </a:ln>
          <a:effectLst/>
        </p:spPr>
        <p:txBody>
          <a:bodyPr lIns="54000" rIns="54000"/>
          <a:lstStyle/>
          <a:p>
            <a:pPr>
              <a:buFontTx/>
              <a:buNone/>
            </a:pPr>
            <a:r>
              <a:rPr lang="fr-BE" sz="2000" b="0">
                <a:latin typeface="Calibri" pitchFamily="34" charset="0"/>
              </a:rPr>
              <a:t>naam van commando</a:t>
            </a:r>
            <a:endParaRPr lang="nl-NL" sz="2000" b="0">
              <a:latin typeface="Calibri" pitchFamily="34" charset="0"/>
            </a:endParaRPr>
          </a:p>
        </p:txBody>
      </p:sp>
      <p:sp>
        <p:nvSpPr>
          <p:cNvPr id="588824" name="AutoShape 24"/>
          <p:cNvSpPr>
            <a:spLocks noChangeArrowheads="1"/>
          </p:cNvSpPr>
          <p:nvPr/>
        </p:nvSpPr>
        <p:spPr bwMode="auto">
          <a:xfrm>
            <a:off x="4788024" y="5229200"/>
            <a:ext cx="2231728" cy="1198562"/>
          </a:xfrm>
          <a:prstGeom prst="wedgeRoundRectCallout">
            <a:avLst>
              <a:gd name="adj1" fmla="val -91159"/>
              <a:gd name="adj2" fmla="val -170663"/>
              <a:gd name="adj3" fmla="val 16667"/>
            </a:avLst>
          </a:prstGeom>
          <a:solidFill>
            <a:srgbClr val="FFFFCC">
              <a:alpha val="80000"/>
            </a:srgbClr>
          </a:solidFill>
          <a:ln w="9525" algn="ctr">
            <a:solidFill>
              <a:schemeClr val="tx1"/>
            </a:solidFill>
            <a:miter lim="800000"/>
            <a:headEnd/>
            <a:tailEnd/>
          </a:ln>
          <a:effectLst/>
        </p:spPr>
        <p:txBody>
          <a:bodyPr lIns="54000" rIns="54000"/>
          <a:lstStyle/>
          <a:p>
            <a:pPr algn="l">
              <a:buFontTx/>
              <a:buNone/>
            </a:pPr>
            <a:r>
              <a:rPr lang="fr-BE" sz="2000" b="0" dirty="0" err="1">
                <a:latin typeface="Calibri" pitchFamily="34" charset="0"/>
              </a:rPr>
              <a:t>vlaggen</a:t>
            </a:r>
            <a:r>
              <a:rPr lang="fr-BE" sz="2000" b="0" dirty="0">
                <a:latin typeface="Calibri" pitchFamily="34" charset="0"/>
              </a:rPr>
              <a:t>/</a:t>
            </a:r>
            <a:r>
              <a:rPr lang="fr-BE" sz="2000" b="0" dirty="0" err="1">
                <a:latin typeface="Calibri" pitchFamily="34" charset="0"/>
              </a:rPr>
              <a:t>opties</a:t>
            </a:r>
            <a:endParaRPr lang="fr-BE" sz="2000" b="0" dirty="0">
              <a:latin typeface="Calibri" pitchFamily="34" charset="0"/>
            </a:endParaRPr>
          </a:p>
          <a:p>
            <a:pPr algn="just">
              <a:buFontTx/>
              <a:buNone/>
            </a:pPr>
            <a:r>
              <a:rPr lang="fr-BE" sz="1400" b="0" dirty="0" err="1">
                <a:latin typeface="Calibri" pitchFamily="34" charset="0"/>
              </a:rPr>
              <a:t>normaalgezien</a:t>
            </a:r>
            <a:r>
              <a:rPr lang="fr-BE" sz="1400" b="0" dirty="0">
                <a:latin typeface="Calibri" pitchFamily="34" charset="0"/>
              </a:rPr>
              <a:t> </a:t>
            </a:r>
            <a:r>
              <a:rPr lang="fr-BE" sz="1400" b="0" dirty="0" err="1">
                <a:latin typeface="Calibri" pitchFamily="34" charset="0"/>
              </a:rPr>
              <a:t>één</a:t>
            </a:r>
            <a:r>
              <a:rPr lang="fr-BE" sz="1400" b="0" dirty="0">
                <a:latin typeface="Calibri" pitchFamily="34" charset="0"/>
              </a:rPr>
              <a:t> </a:t>
            </a:r>
            <a:r>
              <a:rPr lang="fr-BE" sz="1400" b="0" dirty="0" err="1">
                <a:latin typeface="Calibri" pitchFamily="34" charset="0"/>
              </a:rPr>
              <a:t>enkel</a:t>
            </a:r>
            <a:r>
              <a:rPr lang="fr-BE" sz="1400" b="0" dirty="0">
                <a:latin typeface="Calibri" pitchFamily="34" charset="0"/>
              </a:rPr>
              <a:t> </a:t>
            </a:r>
            <a:r>
              <a:rPr lang="fr-BE" sz="1400" b="0" dirty="0" err="1">
                <a:latin typeface="Calibri" pitchFamily="34" charset="0"/>
              </a:rPr>
              <a:t>karakter</a:t>
            </a:r>
            <a:r>
              <a:rPr lang="fr-BE" sz="1400" b="0" dirty="0">
                <a:latin typeface="Calibri" pitchFamily="34" charset="0"/>
              </a:rPr>
              <a:t> </a:t>
            </a:r>
            <a:r>
              <a:rPr lang="fr-BE" sz="1400" b="0" dirty="0" err="1">
                <a:latin typeface="Calibri" pitchFamily="34" charset="0"/>
              </a:rPr>
              <a:t>dat</a:t>
            </a:r>
            <a:r>
              <a:rPr lang="fr-BE" sz="1400" b="0" dirty="0">
                <a:latin typeface="Calibri" pitchFamily="34" charset="0"/>
              </a:rPr>
              <a:t> </a:t>
            </a:r>
            <a:r>
              <a:rPr lang="fr-BE" sz="1400" b="0" dirty="0" err="1">
                <a:latin typeface="Calibri" pitchFamily="34" charset="0"/>
              </a:rPr>
              <a:t>voorafgegaan</a:t>
            </a:r>
            <a:r>
              <a:rPr lang="fr-BE" sz="1400" b="0" dirty="0">
                <a:latin typeface="Calibri" pitchFamily="34" charset="0"/>
              </a:rPr>
              <a:t> </a:t>
            </a:r>
            <a:r>
              <a:rPr lang="fr-BE" sz="1400" b="0" dirty="0" err="1">
                <a:latin typeface="Calibri" pitchFamily="34" charset="0"/>
              </a:rPr>
              <a:t>wordt</a:t>
            </a:r>
            <a:r>
              <a:rPr lang="fr-BE" sz="1400" b="0" dirty="0">
                <a:latin typeface="Calibri" pitchFamily="34" charset="0"/>
              </a:rPr>
              <a:t> </a:t>
            </a:r>
            <a:r>
              <a:rPr lang="fr-BE" sz="1400" b="0" dirty="0" err="1">
                <a:latin typeface="Calibri" pitchFamily="34" charset="0"/>
              </a:rPr>
              <a:t>door</a:t>
            </a:r>
            <a:r>
              <a:rPr lang="fr-BE" sz="1400" b="0" dirty="0">
                <a:latin typeface="Calibri" pitchFamily="34" charset="0"/>
              </a:rPr>
              <a:t> </a:t>
            </a:r>
            <a:r>
              <a:rPr lang="fr-BE" sz="1400" b="0" dirty="0" err="1">
                <a:latin typeface="Calibri" pitchFamily="34" charset="0"/>
              </a:rPr>
              <a:t>een</a:t>
            </a:r>
            <a:r>
              <a:rPr lang="fr-BE" sz="1400" b="0" dirty="0">
                <a:latin typeface="Calibri" pitchFamily="34" charset="0"/>
              </a:rPr>
              <a:t> + of - </a:t>
            </a:r>
            <a:r>
              <a:rPr lang="fr-BE" sz="1400" b="0" dirty="0" err="1">
                <a:latin typeface="Calibri" pitchFamily="34" charset="0"/>
              </a:rPr>
              <a:t>teken</a:t>
            </a:r>
            <a:endParaRPr lang="nl-NL" sz="1400" b="0" dirty="0">
              <a:latin typeface="Calibri" pitchFamily="34" charset="0"/>
            </a:endParaRPr>
          </a:p>
        </p:txBody>
      </p:sp>
      <p:sp>
        <p:nvSpPr>
          <p:cNvPr id="588825" name="AutoShape 25"/>
          <p:cNvSpPr>
            <a:spLocks noChangeArrowheads="1"/>
          </p:cNvSpPr>
          <p:nvPr/>
        </p:nvSpPr>
        <p:spPr bwMode="auto">
          <a:xfrm>
            <a:off x="5436096" y="1404938"/>
            <a:ext cx="2755900" cy="1511300"/>
          </a:xfrm>
          <a:prstGeom prst="wedgeRoundRectCallout">
            <a:avLst>
              <a:gd name="adj1" fmla="val -46312"/>
              <a:gd name="adj2" fmla="val 84245"/>
              <a:gd name="adj3" fmla="val 16667"/>
            </a:avLst>
          </a:prstGeom>
          <a:solidFill>
            <a:srgbClr val="FFFFCC">
              <a:alpha val="80000"/>
            </a:srgbClr>
          </a:solidFill>
          <a:ln w="9525" algn="ctr">
            <a:solidFill>
              <a:schemeClr val="tx1"/>
            </a:solidFill>
            <a:miter lim="800000"/>
            <a:headEnd/>
            <a:tailEnd/>
          </a:ln>
          <a:effectLst/>
        </p:spPr>
        <p:txBody>
          <a:bodyPr lIns="54000" rIns="54000"/>
          <a:lstStyle/>
          <a:p>
            <a:pPr algn="l" defTabSz="265113">
              <a:buFontTx/>
              <a:buNone/>
            </a:pPr>
            <a:r>
              <a:rPr lang="fr-BE" sz="2000" b="0">
                <a:latin typeface="Calibri" pitchFamily="34" charset="0"/>
              </a:rPr>
              <a:t>argumenten</a:t>
            </a:r>
          </a:p>
          <a:p>
            <a:pPr algn="l" defTabSz="265113">
              <a:buFontTx/>
              <a:buNone/>
            </a:pPr>
            <a:r>
              <a:rPr lang="fr-BE" sz="1400" b="0">
                <a:latin typeface="Calibri" pitchFamily="34" charset="0"/>
              </a:rPr>
              <a:t>deze bevatten</a:t>
            </a:r>
          </a:p>
          <a:p>
            <a:pPr algn="l" defTabSz="265113">
              <a:buFontTx/>
              <a:buNone/>
            </a:pPr>
            <a:r>
              <a:rPr lang="fr-BE" sz="1400" b="0">
                <a:latin typeface="Calibri" pitchFamily="34" charset="0"/>
              </a:rPr>
              <a:t>	1. bijkomende informatie</a:t>
            </a:r>
          </a:p>
          <a:p>
            <a:pPr algn="l" defTabSz="265113">
              <a:buFontTx/>
              <a:buNone/>
            </a:pPr>
            <a:r>
              <a:rPr lang="fr-BE" sz="1400" b="0">
                <a:latin typeface="Calibri" pitchFamily="34" charset="0"/>
              </a:rPr>
              <a:t>	2. object identifiers</a:t>
            </a:r>
          </a:p>
          <a:p>
            <a:pPr algn="l" defTabSz="265113">
              <a:buFontTx/>
              <a:buNone/>
            </a:pPr>
            <a:r>
              <a:rPr lang="fr-BE" sz="1400" b="0">
                <a:latin typeface="Calibri" pitchFamily="34" charset="0"/>
              </a:rPr>
              <a:t>	3. bestandsnamen</a:t>
            </a:r>
            <a:endParaRPr lang="nl-NL" sz="1400" b="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74"/>
                                          </p:stCondLst>
                                        </p:cTn>
                                        <p:tgtEl>
                                          <p:spTgt spid="588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88822"/>
                                        </p:tgtEl>
                                        <p:attrNameLst>
                                          <p:attrName>style.visibility</p:attrName>
                                        </p:attrNameLst>
                                      </p:cBhvr>
                                      <p:to>
                                        <p:strVal val="visible"/>
                                      </p:to>
                                    </p:set>
                                    <p:animEffect transition="in" filter="fade">
                                      <p:cBhvr>
                                        <p:cTn id="11" dur="1000"/>
                                        <p:tgtEl>
                                          <p:spTgt spid="588822"/>
                                        </p:tgtEl>
                                      </p:cBhvr>
                                    </p:animEffect>
                                  </p:childTnLst>
                                  <p:subTnLst>
                                    <p:set>
                                      <p:cBhvr override="childStyle">
                                        <p:cTn dur="1" fill="hold" display="0" masterRel="nextClick" afterEffect="1"/>
                                        <p:tgtEl>
                                          <p:spTgt spid="588822"/>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8823"/>
                                        </p:tgtEl>
                                        <p:attrNameLst>
                                          <p:attrName>style.visibility</p:attrName>
                                        </p:attrNameLst>
                                      </p:cBhvr>
                                      <p:to>
                                        <p:strVal val="visible"/>
                                      </p:to>
                                    </p:set>
                                    <p:animEffect transition="in" filter="fade">
                                      <p:cBhvr>
                                        <p:cTn id="16" dur="1000"/>
                                        <p:tgtEl>
                                          <p:spTgt spid="588823"/>
                                        </p:tgtEl>
                                      </p:cBhvr>
                                    </p:animEffect>
                                  </p:childTnLst>
                                  <p:subTnLst>
                                    <p:set>
                                      <p:cBhvr override="childStyle">
                                        <p:cTn dur="1" fill="hold" display="0" masterRel="nextClick" afterEffect="1"/>
                                        <p:tgtEl>
                                          <p:spTgt spid="58882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8824"/>
                                        </p:tgtEl>
                                        <p:attrNameLst>
                                          <p:attrName>style.visibility</p:attrName>
                                        </p:attrNameLst>
                                      </p:cBhvr>
                                      <p:to>
                                        <p:strVal val="visible"/>
                                      </p:to>
                                    </p:set>
                                    <p:animEffect transition="in" filter="fade">
                                      <p:cBhvr>
                                        <p:cTn id="21" dur="1000"/>
                                        <p:tgtEl>
                                          <p:spTgt spid="588824"/>
                                        </p:tgtEl>
                                      </p:cBhvr>
                                    </p:animEffect>
                                  </p:childTnLst>
                                  <p:subTnLst>
                                    <p:set>
                                      <p:cBhvr override="childStyle">
                                        <p:cTn dur="1" fill="hold" display="0" masterRel="nextClick" afterEffect="1"/>
                                        <p:tgtEl>
                                          <p:spTgt spid="588824"/>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8825"/>
                                        </p:tgtEl>
                                        <p:attrNameLst>
                                          <p:attrName>style.visibility</p:attrName>
                                        </p:attrNameLst>
                                      </p:cBhvr>
                                      <p:to>
                                        <p:strVal val="visible"/>
                                      </p:to>
                                    </p:set>
                                    <p:animEffect transition="in" filter="fade">
                                      <p:cBhvr>
                                        <p:cTn id="26" dur="1000"/>
                                        <p:tgtEl>
                                          <p:spTgt spid="588825"/>
                                        </p:tgtEl>
                                      </p:cBhvr>
                                    </p:animEffect>
                                  </p:childTnLst>
                                  <p:subTnLst>
                                    <p:set>
                                      <p:cBhvr override="childStyle">
                                        <p:cTn dur="1" fill="hold" display="0" masterRel="nextClick" afterEffect="1"/>
                                        <p:tgtEl>
                                          <p:spTgt spid="5888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21" grpId="0" autoUpdateAnimBg="0"/>
      <p:bldP spid="588822" grpId="0" animBg="1"/>
      <p:bldP spid="588823" grpId="0" animBg="1"/>
      <p:bldP spid="588824" grpId="0" animBg="1"/>
      <p:bldP spid="5888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fr-BE">
                <a:latin typeface="Calibri" pitchFamily="34" charset="0"/>
              </a:rPr>
              <a:t>Commando anatomie</a:t>
            </a:r>
            <a:endParaRPr lang="nl-NL">
              <a:latin typeface="Calibri" pitchFamily="34" charset="0"/>
            </a:endParaRPr>
          </a:p>
        </p:txBody>
      </p:sp>
      <p:sp>
        <p:nvSpPr>
          <p:cNvPr id="546819" name="Rectangle 3"/>
          <p:cNvSpPr>
            <a:spLocks noChangeArrowheads="1"/>
          </p:cNvSpPr>
          <p:nvPr/>
        </p:nvSpPr>
        <p:spPr bwMode="auto">
          <a:xfrm>
            <a:off x="971550" y="1557338"/>
            <a:ext cx="7848600" cy="5040014"/>
          </a:xfrm>
          <a:prstGeom prst="rect">
            <a:avLst/>
          </a:prstGeom>
          <a:noFill/>
          <a:ln w="9525">
            <a:noFill/>
            <a:miter lim="800000"/>
            <a:headEnd/>
            <a:tailEnd/>
          </a:ln>
          <a:effectLst/>
        </p:spPr>
        <p:txBody>
          <a:bodyPr/>
          <a:lstStyle/>
          <a:p>
            <a:pPr marL="342900" indent="-342900" algn="l"/>
            <a:r>
              <a:rPr lang="fr-BE" b="0" dirty="0" smtClean="0">
                <a:latin typeface="Calibri" pitchFamily="34" charset="0"/>
              </a:rPr>
              <a:t>commando </a:t>
            </a:r>
            <a:r>
              <a:rPr lang="fr-BE" b="0" dirty="0" err="1" smtClean="0">
                <a:latin typeface="Calibri" pitchFamily="34" charset="0"/>
              </a:rPr>
              <a:t>wordt</a:t>
            </a:r>
            <a:r>
              <a:rPr lang="fr-BE" b="0" dirty="0" smtClean="0">
                <a:latin typeface="Calibri" pitchFamily="34" charset="0"/>
              </a:rPr>
              <a:t> </a:t>
            </a:r>
            <a:r>
              <a:rPr lang="fr-BE" b="0" dirty="0" err="1">
                <a:latin typeface="Calibri" pitchFamily="34" charset="0"/>
              </a:rPr>
              <a:t>uitgevoerd</a:t>
            </a:r>
            <a:r>
              <a:rPr lang="fr-BE" b="0" dirty="0">
                <a:latin typeface="Calibri" pitchFamily="34" charset="0"/>
              </a:rPr>
              <a:t> </a:t>
            </a:r>
            <a:r>
              <a:rPr lang="fr-BE" b="0" dirty="0" err="1">
                <a:latin typeface="Calibri" pitchFamily="34" charset="0"/>
              </a:rPr>
              <a:t>nadat</a:t>
            </a:r>
            <a:r>
              <a:rPr lang="fr-BE" b="0" dirty="0">
                <a:latin typeface="Calibri" pitchFamily="34" charset="0"/>
              </a:rPr>
              <a:t> je op </a:t>
            </a:r>
            <a:r>
              <a:rPr lang="fr-BE" dirty="0">
                <a:latin typeface="Courier New" pitchFamily="49" charset="0"/>
                <a:cs typeface="Courier New" pitchFamily="49" charset="0"/>
              </a:rPr>
              <a:t>&lt;Enter&gt;</a:t>
            </a:r>
            <a:r>
              <a:rPr lang="fr-BE" b="0" dirty="0">
                <a:latin typeface="Calibri" pitchFamily="34" charset="0"/>
              </a:rPr>
              <a:t> </a:t>
            </a:r>
            <a:r>
              <a:rPr lang="fr-BE" b="0" dirty="0" err="1">
                <a:latin typeface="Calibri" pitchFamily="34" charset="0"/>
              </a:rPr>
              <a:t>drukt</a:t>
            </a:r>
            <a:endParaRPr lang="fr-BE" b="0" dirty="0">
              <a:latin typeface="Calibri" pitchFamily="34" charset="0"/>
            </a:endParaRPr>
          </a:p>
          <a:p>
            <a:pPr marL="342900" indent="-342900" algn="l"/>
            <a:r>
              <a:rPr lang="fr-BE" b="0" dirty="0" err="1" smtClean="0">
                <a:latin typeface="Calibri" pitchFamily="34" charset="0"/>
              </a:rPr>
              <a:t>commando's</a:t>
            </a:r>
            <a:r>
              <a:rPr lang="fr-BE" b="0" dirty="0" smtClean="0">
                <a:latin typeface="Calibri" pitchFamily="34" charset="0"/>
              </a:rPr>
              <a:t> </a:t>
            </a:r>
            <a:r>
              <a:rPr lang="fr-BE" b="0" dirty="0" err="1" smtClean="0">
                <a:latin typeface="Calibri" pitchFamily="34" charset="0"/>
              </a:rPr>
              <a:t>zijn</a:t>
            </a:r>
            <a:r>
              <a:rPr lang="fr-BE" b="0" dirty="0" smtClean="0">
                <a:latin typeface="Calibri" pitchFamily="34" charset="0"/>
              </a:rPr>
              <a:t> </a:t>
            </a:r>
            <a:r>
              <a:rPr lang="fr-BE" b="0" dirty="0" err="1">
                <a:latin typeface="Calibri" pitchFamily="34" charset="0"/>
              </a:rPr>
              <a:t>gekenmerkt</a:t>
            </a:r>
            <a:r>
              <a:rPr lang="fr-BE" b="0" dirty="0">
                <a:latin typeface="Calibri" pitchFamily="34" charset="0"/>
              </a:rPr>
              <a:t> </a:t>
            </a:r>
            <a:r>
              <a:rPr lang="fr-BE" b="0" dirty="0" err="1">
                <a:latin typeface="Calibri" pitchFamily="34" charset="0"/>
              </a:rPr>
              <a:t>door</a:t>
            </a:r>
            <a:r>
              <a:rPr lang="fr-BE" b="0" dirty="0">
                <a:latin typeface="Calibri" pitchFamily="34" charset="0"/>
              </a:rPr>
              <a:t> hun </a:t>
            </a:r>
            <a:r>
              <a:rPr lang="fr-BE" b="0" dirty="0" err="1">
                <a:latin typeface="Calibri" pitchFamily="34" charset="0"/>
              </a:rPr>
              <a:t>grote</a:t>
            </a:r>
            <a:r>
              <a:rPr lang="fr-BE" b="0" dirty="0">
                <a:latin typeface="Calibri" pitchFamily="34" charset="0"/>
              </a:rPr>
              <a:t> </a:t>
            </a:r>
            <a:r>
              <a:rPr lang="fr-BE" b="0" dirty="0" err="1">
                <a:latin typeface="Calibri" pitchFamily="34" charset="0"/>
              </a:rPr>
              <a:t>flexibiliteit</a:t>
            </a:r>
            <a:endParaRPr lang="fr-BE" b="0" dirty="0">
              <a:latin typeface="Calibri" pitchFamily="34" charset="0"/>
            </a:endParaRPr>
          </a:p>
          <a:p>
            <a:pPr marL="742950" lvl="1" indent="-285750" algn="l">
              <a:buFont typeface="Wingdings" pitchFamily="2" charset="2"/>
              <a:buChar char="Ø"/>
            </a:pPr>
            <a:r>
              <a:rPr lang="nl-BE" sz="2000" b="0" dirty="0" smtClean="0">
                <a:latin typeface="Calibri" pitchFamily="34" charset="0"/>
              </a:rPr>
              <a:t>opties/vlaggen </a:t>
            </a:r>
            <a:r>
              <a:rPr lang="nl-BE" sz="2000" b="0" dirty="0">
                <a:latin typeface="Calibri" pitchFamily="34" charset="0"/>
              </a:rPr>
              <a:t>zorgen voor aangepaste functionaliteit</a:t>
            </a:r>
          </a:p>
          <a:p>
            <a:pPr marL="742950" lvl="1" indent="-285750" algn="l">
              <a:buFont typeface="Wingdings" pitchFamily="2" charset="2"/>
              <a:buChar char="Ø"/>
            </a:pPr>
            <a:r>
              <a:rPr lang="nl-BE" sz="2000" b="0" dirty="0">
                <a:latin typeface="Calibri" pitchFamily="34" charset="0"/>
              </a:rPr>
              <a:t>combineren van commando's</a:t>
            </a:r>
          </a:p>
          <a:p>
            <a:pPr marL="1143000" lvl="2" indent="-228600" algn="l">
              <a:buFont typeface="Wingdings" pitchFamily="2" charset="2"/>
              <a:buChar char="§"/>
            </a:pPr>
            <a:r>
              <a:rPr lang="nl-BE" sz="1800" b="0" dirty="0" err="1">
                <a:latin typeface="Calibri" pitchFamily="34" charset="0"/>
              </a:rPr>
              <a:t>pipes</a:t>
            </a:r>
            <a:endParaRPr lang="nl-BE" sz="1800" b="0" dirty="0">
              <a:latin typeface="Calibri" pitchFamily="34" charset="0"/>
            </a:endParaRPr>
          </a:p>
          <a:p>
            <a:pPr marL="1143000" lvl="2" indent="-228600" algn="l">
              <a:buFont typeface="Wingdings" pitchFamily="2" charset="2"/>
              <a:buChar char="§"/>
            </a:pPr>
            <a:r>
              <a:rPr lang="nl-BE" sz="1800" b="0" dirty="0">
                <a:latin typeface="Calibri" pitchFamily="34" charset="0"/>
              </a:rPr>
              <a:t>gebruik van </a:t>
            </a:r>
            <a:r>
              <a:rPr lang="nl-BE" sz="1800" b="0" i="1" dirty="0" err="1">
                <a:solidFill>
                  <a:srgbClr val="3333CC"/>
                </a:solidFill>
                <a:latin typeface="Calibri" pitchFamily="34" charset="0"/>
              </a:rPr>
              <a:t>command</a:t>
            </a:r>
            <a:r>
              <a:rPr lang="nl-BE" sz="1800" b="0" i="1" dirty="0">
                <a:solidFill>
                  <a:srgbClr val="3333CC"/>
                </a:solidFill>
                <a:latin typeface="Calibri" pitchFamily="34" charset="0"/>
              </a:rPr>
              <a:t> </a:t>
            </a:r>
            <a:r>
              <a:rPr lang="nl-BE" sz="1800" b="0" i="1" dirty="0" err="1">
                <a:solidFill>
                  <a:srgbClr val="3333CC"/>
                </a:solidFill>
                <a:latin typeface="Calibri" pitchFamily="34" charset="0"/>
              </a:rPr>
              <a:t>substitution</a:t>
            </a:r>
            <a:r>
              <a:rPr lang="nl-BE" sz="1800" b="0" dirty="0">
                <a:latin typeface="Calibri" pitchFamily="34" charset="0"/>
              </a:rPr>
              <a:t> (</a:t>
            </a:r>
            <a:r>
              <a:rPr lang="nl-BE" sz="1800" b="0" dirty="0" err="1">
                <a:latin typeface="Calibri" pitchFamily="34" charset="0"/>
              </a:rPr>
              <a:t>backquotes</a:t>
            </a:r>
            <a:r>
              <a:rPr lang="nl-BE" sz="1800" b="0" dirty="0">
                <a:latin typeface="Calibri" pitchFamily="34" charset="0"/>
              </a:rPr>
              <a:t> </a:t>
            </a:r>
            <a:r>
              <a:rPr lang="nl-BE" sz="1800" dirty="0">
                <a:latin typeface="Courier New" pitchFamily="49" charset="0"/>
                <a:cs typeface="Courier New" pitchFamily="49" charset="0"/>
              </a:rPr>
              <a:t>`…`</a:t>
            </a:r>
            <a:r>
              <a:rPr lang="nl-BE" sz="1800" b="0" dirty="0">
                <a:latin typeface="Calibri" pitchFamily="34" charset="0"/>
              </a:rPr>
              <a:t> of </a:t>
            </a:r>
            <a:r>
              <a:rPr lang="nl-BE" sz="1800" dirty="0">
                <a:latin typeface="Courier New" pitchFamily="49" charset="0"/>
                <a:cs typeface="Courier New" pitchFamily="49" charset="0"/>
              </a:rPr>
              <a:t>$(…)</a:t>
            </a:r>
            <a:r>
              <a:rPr lang="nl-BE" sz="1800" b="0" dirty="0">
                <a:latin typeface="Calibri" pitchFamily="34" charset="0"/>
              </a:rPr>
              <a:t>)</a:t>
            </a:r>
          </a:p>
          <a:p>
            <a:pPr marL="742950" lvl="1" indent="-285750" algn="l">
              <a:buFont typeface="Wingdings" pitchFamily="2" charset="2"/>
              <a:buChar char="Ø"/>
            </a:pPr>
            <a:r>
              <a:rPr lang="nl-BE" sz="2000" b="0" dirty="0">
                <a:latin typeface="Calibri" pitchFamily="34" charset="0"/>
              </a:rPr>
              <a:t>verschillende vormen van </a:t>
            </a:r>
            <a:r>
              <a:rPr lang="nl-BE" sz="2000" b="0" dirty="0" err="1">
                <a:latin typeface="Calibri" pitchFamily="34" charset="0"/>
              </a:rPr>
              <a:t>shell</a:t>
            </a:r>
            <a:r>
              <a:rPr lang="nl-BE" sz="2000" b="0" dirty="0">
                <a:latin typeface="Calibri" pitchFamily="34" charset="0"/>
              </a:rPr>
              <a:t> </a:t>
            </a:r>
            <a:r>
              <a:rPr lang="nl-BE" sz="2000" b="0" dirty="0" err="1">
                <a:latin typeface="Calibri" pitchFamily="34" charset="0"/>
              </a:rPr>
              <a:t>subsitutie</a:t>
            </a:r>
            <a:endParaRPr lang="nl-BE" sz="2000" b="0" dirty="0">
              <a:latin typeface="Calibri" pitchFamily="34" charset="0"/>
            </a:endParaRPr>
          </a:p>
          <a:p>
            <a:pPr marL="342900" indent="-342900" algn="l"/>
            <a:r>
              <a:rPr lang="nl-BE" b="0" dirty="0">
                <a:latin typeface="Calibri" pitchFamily="34" charset="0"/>
              </a:rPr>
              <a:t>zijn </a:t>
            </a:r>
            <a:r>
              <a:rPr lang="nl-BE" b="0" i="1" dirty="0" smtClean="0">
                <a:solidFill>
                  <a:schemeClr val="accent2"/>
                </a:solidFill>
                <a:latin typeface="Calibri" pitchFamily="34" charset="0"/>
              </a:rPr>
              <a:t>case </a:t>
            </a:r>
            <a:r>
              <a:rPr lang="nl-BE" b="0" i="1" dirty="0" err="1" smtClean="0">
                <a:solidFill>
                  <a:schemeClr val="accent2"/>
                </a:solidFill>
                <a:latin typeface="Calibri" pitchFamily="34" charset="0"/>
              </a:rPr>
              <a:t>sensitive</a:t>
            </a:r>
            <a:endParaRPr lang="nl-BE" b="0" i="1" dirty="0">
              <a:solidFill>
                <a:schemeClr val="accent2"/>
              </a:solidFill>
              <a:latin typeface="Calibri" pitchFamily="34" charset="0"/>
            </a:endParaRPr>
          </a:p>
          <a:p>
            <a:pPr marL="742950" lvl="1" indent="-285750" algn="l">
              <a:buFont typeface="Wingdings" pitchFamily="2" charset="2"/>
              <a:buChar char="Ø"/>
            </a:pPr>
            <a:r>
              <a:rPr lang="nl-BE" sz="2000" b="0" dirty="0">
                <a:latin typeface="Calibri" pitchFamily="34" charset="0"/>
              </a:rPr>
              <a:t>maken onderscheid tussen hoofdletters en kleine letters</a:t>
            </a:r>
          </a:p>
          <a:p>
            <a:pPr marL="342900" indent="-342900" algn="l"/>
            <a:r>
              <a:rPr lang="nl-BE" b="0" dirty="0">
                <a:latin typeface="Calibri" pitchFamily="34" charset="0"/>
              </a:rPr>
              <a:t>voorbeelden:</a:t>
            </a:r>
          </a:p>
          <a:p>
            <a:pPr marL="742950" lvl="1" indent="-285750" algn="l">
              <a:buFont typeface="Wingdings" pitchFamily="2" charset="2"/>
              <a:buChar char="Ø"/>
            </a:pPr>
            <a:r>
              <a:rPr lang="nl-BE" sz="2000" dirty="0" err="1">
                <a:latin typeface="Courier New" pitchFamily="49" charset="0"/>
                <a:cs typeface="Courier New" pitchFamily="49" charset="0"/>
              </a:rPr>
              <a:t>who</a:t>
            </a:r>
            <a:r>
              <a:rPr lang="nl-BE" sz="2000" b="0" dirty="0">
                <a:latin typeface="Calibri" pitchFamily="34" charset="0"/>
              </a:rPr>
              <a:t>, </a:t>
            </a:r>
            <a:r>
              <a:rPr lang="nl-BE" sz="2000" dirty="0" err="1">
                <a:latin typeface="Courier New" pitchFamily="49" charset="0"/>
                <a:cs typeface="Courier New" pitchFamily="49" charset="0"/>
              </a:rPr>
              <a:t>who</a:t>
            </a:r>
            <a:r>
              <a:rPr lang="nl-BE" sz="2000" dirty="0">
                <a:latin typeface="Courier New" pitchFamily="49" charset="0"/>
                <a:cs typeface="Courier New" pitchFamily="49" charset="0"/>
              </a:rPr>
              <a:t> </a:t>
            </a:r>
            <a:r>
              <a:rPr lang="nl-BE" sz="2000" dirty="0" err="1">
                <a:latin typeface="Courier New" pitchFamily="49" charset="0"/>
                <a:cs typeface="Courier New" pitchFamily="49" charset="0"/>
              </a:rPr>
              <a:t>am</a:t>
            </a:r>
            <a:r>
              <a:rPr lang="nl-BE" sz="2000" dirty="0">
                <a:latin typeface="Courier New" pitchFamily="49" charset="0"/>
                <a:cs typeface="Courier New" pitchFamily="49" charset="0"/>
              </a:rPr>
              <a:t> i</a:t>
            </a:r>
            <a:r>
              <a:rPr lang="nl-BE" sz="2000" b="0" dirty="0">
                <a:latin typeface="Calibri" pitchFamily="34" charset="0"/>
              </a:rPr>
              <a:t>, </a:t>
            </a:r>
            <a:r>
              <a:rPr lang="nl-BE" sz="2000" dirty="0" err="1">
                <a:latin typeface="Courier New" pitchFamily="49" charset="0"/>
                <a:cs typeface="Courier New" pitchFamily="49" charset="0"/>
              </a:rPr>
              <a:t>whoami</a:t>
            </a:r>
            <a:endParaRPr lang="nl-BE" sz="2000" dirty="0">
              <a:latin typeface="Courier New" pitchFamily="49" charset="0"/>
              <a:cs typeface="Courier New" pitchFamily="49" charset="0"/>
            </a:endParaRPr>
          </a:p>
          <a:p>
            <a:pPr marL="742950" lvl="1" indent="-285750" algn="l">
              <a:buFont typeface="Wingdings" pitchFamily="2" charset="2"/>
              <a:buChar char="Ø"/>
            </a:pPr>
            <a:r>
              <a:rPr lang="nl-BE" sz="2000" dirty="0">
                <a:latin typeface="Courier New" pitchFamily="49" charset="0"/>
                <a:cs typeface="Courier New" pitchFamily="49" charset="0"/>
              </a:rPr>
              <a:t>finger</a:t>
            </a:r>
          </a:p>
          <a:p>
            <a:pPr marL="742950" lvl="1" indent="-285750" algn="l">
              <a:buFont typeface="Wingdings" pitchFamily="2" charset="2"/>
              <a:buChar char="Ø"/>
            </a:pPr>
            <a:r>
              <a:rPr lang="nl-BE" sz="2000" dirty="0">
                <a:latin typeface="Courier New" pitchFamily="49" charset="0"/>
                <a:cs typeface="Courier New" pitchFamily="49" charset="0"/>
              </a:rPr>
              <a:t>date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46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68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68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68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68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68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681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681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681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6819">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6819">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6819">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68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fr-BE" dirty="0" err="1">
                <a:latin typeface="Calibri" pitchFamily="34" charset="0"/>
              </a:rPr>
              <a:t>who</a:t>
            </a:r>
            <a:endParaRPr lang="nl-NL" dirty="0">
              <a:latin typeface="Calibri" pitchFamily="34" charset="0"/>
            </a:endParaRPr>
          </a:p>
        </p:txBody>
      </p:sp>
      <p:pic>
        <p:nvPicPr>
          <p:cNvPr id="590856" name="Picture 8"/>
          <p:cNvPicPr preferRelativeResize="0">
            <a:picLocks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87450" y="2492375"/>
            <a:ext cx="7813675" cy="3378200"/>
          </a:xfrm>
          <a:prstGeom prst="rect">
            <a:avLst/>
          </a:prstGeom>
          <a:noFill/>
        </p:spPr>
      </p:pic>
      <p:pic>
        <p:nvPicPr>
          <p:cNvPr id="590857" name="Picture 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96975" y="5870575"/>
            <a:ext cx="7791450" cy="798513"/>
          </a:xfrm>
          <a:prstGeom prst="rect">
            <a:avLst/>
          </a:prstGeom>
          <a:noFill/>
        </p:spPr>
      </p:pic>
      <p:pic>
        <p:nvPicPr>
          <p:cNvPr id="590855"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30313" y="2151063"/>
            <a:ext cx="7772400" cy="485775"/>
          </a:xfrm>
          <a:prstGeom prst="rect">
            <a:avLst/>
          </a:prstGeom>
          <a:noFill/>
        </p:spPr>
      </p:pic>
      <p:sp>
        <p:nvSpPr>
          <p:cNvPr id="590858" name="Text Box 10"/>
          <p:cNvSpPr txBox="1">
            <a:spLocks noChangeArrowheads="1"/>
          </p:cNvSpPr>
          <p:nvPr/>
        </p:nvSpPr>
        <p:spPr bwMode="auto">
          <a:xfrm>
            <a:off x="1382713" y="2532063"/>
            <a:ext cx="7005637" cy="3600986"/>
          </a:xfrm>
          <a:prstGeom prst="rect">
            <a:avLst/>
          </a:prstGeom>
          <a:noFill/>
          <a:ln w="9525">
            <a:noFill/>
            <a:miter lim="800000"/>
            <a:headEnd/>
            <a:tailEnd/>
          </a:ln>
          <a:effectLst/>
        </p:spPr>
        <p:txBody>
          <a:bodyPr>
            <a:spAutoFit/>
          </a:bodyPr>
          <a:lstStyle/>
          <a:p>
            <a:pPr algn="l">
              <a:buFontTx/>
              <a:buNone/>
            </a:pPr>
            <a:r>
              <a:rPr lang="nl-BE" sz="1200" dirty="0">
                <a:solidFill>
                  <a:srgbClr val="33CC33"/>
                </a:solidFill>
                <a:latin typeface="Courier New" pitchFamily="49" charset="0"/>
              </a:rPr>
              <a:t>  </a:t>
            </a:r>
            <a:r>
              <a:rPr lang="nl-BE" sz="1200" dirty="0" err="1" smtClean="0">
                <a:solidFill>
                  <a:schemeClr val="bg1"/>
                </a:solidFill>
                <a:latin typeface="Courier New" pitchFamily="49" charset="0"/>
              </a:rPr>
              <a:t>who</a:t>
            </a:r>
            <a:endParaRPr lang="nl-BE" sz="1200" dirty="0">
              <a:solidFill>
                <a:schemeClr val="bg1"/>
              </a:solidFill>
              <a:latin typeface="Courier New" pitchFamily="49" charset="0"/>
            </a:endParaRPr>
          </a:p>
          <a:p>
            <a:pPr algn="l">
              <a:buFontTx/>
              <a:buNone/>
            </a:pPr>
            <a:r>
              <a:rPr lang="nl-BE" sz="1200" dirty="0" err="1">
                <a:solidFill>
                  <a:schemeClr val="bg1"/>
                </a:solidFill>
                <a:latin typeface="Courier New" pitchFamily="49" charset="0"/>
              </a:rPr>
              <a:t>pdawyndt</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/27       </a:t>
            </a:r>
            <a:r>
              <a:rPr lang="nl-BE" sz="1200" dirty="0" err="1">
                <a:solidFill>
                  <a:schemeClr val="bg1"/>
                </a:solidFill>
                <a:latin typeface="Courier New" pitchFamily="49" charset="0"/>
              </a:rPr>
              <a:t>Sep</a:t>
            </a:r>
            <a:r>
              <a:rPr lang="nl-BE" sz="1200" dirty="0">
                <a:solidFill>
                  <a:schemeClr val="bg1"/>
                </a:solidFill>
                <a:latin typeface="Courier New" pitchFamily="49" charset="0"/>
              </a:rPr>
              <a:t> 28 07:59    (</a:t>
            </a:r>
            <a:r>
              <a:rPr lang="nl-BE" sz="1200" dirty="0" err="1">
                <a:solidFill>
                  <a:schemeClr val="bg1"/>
                </a:solidFill>
                <a:latin typeface="Courier New" pitchFamily="49" charset="0"/>
              </a:rPr>
              <a:t>twiadcts.ugent.be</a:t>
            </a:r>
            <a:r>
              <a:rPr lang="nl-BE" sz="1200" dirty="0">
                <a:solidFill>
                  <a:schemeClr val="bg1"/>
                </a:solidFill>
                <a:latin typeface="Courier New" pitchFamily="49" charset="0"/>
              </a:rPr>
              <a:t>)</a:t>
            </a:r>
          </a:p>
          <a:p>
            <a:pPr algn="l">
              <a:buFontTx/>
              <a:buNone/>
            </a:pPr>
            <a:r>
              <a:rPr lang="nl-BE" sz="1200" dirty="0" err="1">
                <a:solidFill>
                  <a:schemeClr val="bg1"/>
                </a:solidFill>
                <a:latin typeface="Courier New" pitchFamily="49" charset="0"/>
              </a:rPr>
              <a:t>pvanhese</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/22       </a:t>
            </a:r>
            <a:r>
              <a:rPr lang="nl-BE" sz="1200" dirty="0" err="1">
                <a:solidFill>
                  <a:schemeClr val="bg1"/>
                </a:solidFill>
                <a:latin typeface="Courier New" pitchFamily="49" charset="0"/>
              </a:rPr>
              <a:t>Sep</a:t>
            </a:r>
            <a:r>
              <a:rPr lang="nl-BE" sz="1200" dirty="0">
                <a:solidFill>
                  <a:schemeClr val="bg1"/>
                </a:solidFill>
                <a:latin typeface="Courier New" pitchFamily="49" charset="0"/>
              </a:rPr>
              <a:t> 29 00:03    (d54c49012.access.telenet.be)</a:t>
            </a:r>
          </a:p>
          <a:p>
            <a:pPr algn="l">
              <a:buFontTx/>
              <a:buNone/>
            </a:pPr>
            <a:r>
              <a:rPr lang="nl-BE" sz="1200" dirty="0">
                <a:solidFill>
                  <a:schemeClr val="bg1"/>
                </a:solidFill>
                <a:latin typeface="Courier New" pitchFamily="49" charset="0"/>
              </a:rPr>
              <a:t>root       </a:t>
            </a:r>
            <a:r>
              <a:rPr lang="nl-BE" sz="1200" dirty="0" err="1">
                <a:solidFill>
                  <a:schemeClr val="bg1"/>
                </a:solidFill>
                <a:latin typeface="Courier New" pitchFamily="49" charset="0"/>
              </a:rPr>
              <a:t>pts</a:t>
            </a:r>
            <a:r>
              <a:rPr lang="nl-BE" sz="1200" dirty="0">
                <a:solidFill>
                  <a:schemeClr val="bg1"/>
                </a:solidFill>
                <a:latin typeface="Courier New" pitchFamily="49" charset="0"/>
              </a:rPr>
              <a:t>/42       </a:t>
            </a:r>
            <a:r>
              <a:rPr lang="nl-BE" sz="1200" dirty="0" err="1">
                <a:solidFill>
                  <a:schemeClr val="bg1"/>
                </a:solidFill>
                <a:latin typeface="Courier New" pitchFamily="49" charset="0"/>
              </a:rPr>
              <a:t>Sep</a:t>
            </a:r>
            <a:r>
              <a:rPr lang="nl-BE" sz="1200" dirty="0">
                <a:solidFill>
                  <a:schemeClr val="bg1"/>
                </a:solidFill>
                <a:latin typeface="Courier New" pitchFamily="49" charset="0"/>
              </a:rPr>
              <a:t> 25 17:26    (</a:t>
            </a:r>
            <a:r>
              <a:rPr lang="nl-BE" sz="1200" dirty="0" err="1">
                <a:solidFill>
                  <a:schemeClr val="bg1"/>
                </a:solidFill>
                <a:latin typeface="Courier New" pitchFamily="49" charset="0"/>
              </a:rPr>
              <a:t>body.ugent.be</a:t>
            </a:r>
            <a:r>
              <a:rPr lang="nl-BE" sz="1200" dirty="0">
                <a:solidFill>
                  <a:schemeClr val="bg1"/>
                </a:solidFill>
                <a:latin typeface="Courier New" pitchFamily="49" charset="0"/>
              </a:rPr>
              <a:t>)</a:t>
            </a:r>
          </a:p>
          <a:p>
            <a:pPr algn="l">
              <a:buFontTx/>
              <a:buNone/>
            </a:pPr>
            <a:r>
              <a:rPr lang="nl-BE" sz="1200" dirty="0" err="1">
                <a:solidFill>
                  <a:schemeClr val="bg1"/>
                </a:solidFill>
                <a:latin typeface="Courier New" pitchFamily="49" charset="0"/>
              </a:rPr>
              <a:t>tkuppens</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/13       </a:t>
            </a:r>
            <a:r>
              <a:rPr lang="nl-BE" sz="1200" dirty="0" err="1">
                <a:solidFill>
                  <a:schemeClr val="bg1"/>
                </a:solidFill>
                <a:latin typeface="Courier New" pitchFamily="49" charset="0"/>
              </a:rPr>
              <a:t>Sep</a:t>
            </a:r>
            <a:r>
              <a:rPr lang="nl-BE" sz="1200" dirty="0">
                <a:solidFill>
                  <a:schemeClr val="bg1"/>
                </a:solidFill>
                <a:latin typeface="Courier New" pitchFamily="49" charset="0"/>
              </a:rPr>
              <a:t> 29 00:16    (ip-81-11-175-119.dsl.scarlet.be)</a:t>
            </a:r>
          </a:p>
          <a:p>
            <a:pPr algn="l">
              <a:buFontTx/>
              <a:buNone/>
            </a:pPr>
            <a:r>
              <a:rPr lang="nl-BE" sz="1200" dirty="0" err="1">
                <a:solidFill>
                  <a:schemeClr val="bg1"/>
                </a:solidFill>
                <a:latin typeface="Courier New" pitchFamily="49" charset="0"/>
              </a:rPr>
              <a:t>lchaerle</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/17       Sep 27 19:24    (tempest.ugent.be)</a:t>
            </a:r>
          </a:p>
          <a:p>
            <a:pPr algn="l">
              <a:buFontTx/>
              <a:buNone/>
            </a:pPr>
            <a:r>
              <a:rPr lang="nl-BE" sz="1200" dirty="0" err="1">
                <a:solidFill>
                  <a:schemeClr val="bg1"/>
                </a:solidFill>
                <a:latin typeface="Courier New" pitchFamily="49" charset="0"/>
              </a:rPr>
              <a:t>pdawyndt</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/41       </a:t>
            </a:r>
            <a:r>
              <a:rPr lang="nl-BE" sz="1200" dirty="0" err="1">
                <a:solidFill>
                  <a:schemeClr val="bg1"/>
                </a:solidFill>
                <a:latin typeface="Courier New" pitchFamily="49" charset="0"/>
              </a:rPr>
              <a:t>Sep</a:t>
            </a:r>
            <a:r>
              <a:rPr lang="nl-BE" sz="1200" dirty="0">
                <a:solidFill>
                  <a:schemeClr val="bg1"/>
                </a:solidFill>
                <a:latin typeface="Courier New" pitchFamily="49" charset="0"/>
              </a:rPr>
              <a:t> 28 20:45    (</a:t>
            </a:r>
            <a:r>
              <a:rPr lang="nl-BE" sz="1200" dirty="0" err="1">
                <a:solidFill>
                  <a:schemeClr val="bg1"/>
                </a:solidFill>
                <a:latin typeface="Courier New" pitchFamily="49" charset="0"/>
              </a:rPr>
              <a:t>twiadcts.ugent.be</a:t>
            </a:r>
            <a:r>
              <a:rPr lang="nl-BE" sz="1200" dirty="0">
                <a:solidFill>
                  <a:schemeClr val="bg1"/>
                </a:solidFill>
                <a:latin typeface="Courier New" pitchFamily="49" charset="0"/>
              </a:rPr>
              <a:t>)</a:t>
            </a:r>
          </a:p>
          <a:p>
            <a:pPr algn="l">
              <a:buFontTx/>
              <a:buNone/>
            </a:pPr>
            <a:r>
              <a:rPr lang="nl-BE" sz="1200" dirty="0" err="1">
                <a:solidFill>
                  <a:schemeClr val="bg1"/>
                </a:solidFill>
                <a:latin typeface="Courier New" pitchFamily="49" charset="0"/>
              </a:rPr>
              <a:t>tkuppens</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/14       </a:t>
            </a:r>
            <a:r>
              <a:rPr lang="nl-BE" sz="1200" dirty="0" err="1">
                <a:solidFill>
                  <a:schemeClr val="bg1"/>
                </a:solidFill>
                <a:latin typeface="Courier New" pitchFamily="49" charset="0"/>
              </a:rPr>
              <a:t>Sep</a:t>
            </a:r>
            <a:r>
              <a:rPr lang="nl-BE" sz="1200" dirty="0">
                <a:solidFill>
                  <a:schemeClr val="bg1"/>
                </a:solidFill>
                <a:latin typeface="Courier New" pitchFamily="49" charset="0"/>
              </a:rPr>
              <a:t> 28 19:04    (inchem20.ugent.be)</a:t>
            </a:r>
          </a:p>
          <a:p>
            <a:pPr algn="l">
              <a:buFontTx/>
              <a:buNone/>
            </a:pPr>
            <a:r>
              <a:rPr lang="nl-BE" sz="1200" dirty="0" err="1">
                <a:solidFill>
                  <a:schemeClr val="bg1"/>
                </a:solidFill>
                <a:latin typeface="Courier New" pitchFamily="49" charset="0"/>
              </a:rPr>
              <a:t>kbeyls</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/29       </a:t>
            </a:r>
            <a:r>
              <a:rPr lang="nl-BE" sz="1200" dirty="0" err="1">
                <a:solidFill>
                  <a:schemeClr val="bg1"/>
                </a:solidFill>
                <a:latin typeface="Courier New" pitchFamily="49" charset="0"/>
              </a:rPr>
              <a:t>Sep</a:t>
            </a:r>
            <a:r>
              <a:rPr lang="nl-BE" sz="1200" dirty="0">
                <a:solidFill>
                  <a:schemeClr val="bg1"/>
                </a:solidFill>
                <a:latin typeface="Courier New" pitchFamily="49" charset="0"/>
              </a:rPr>
              <a:t> 27 13:26    (ibmws1.elis.ugent.be)</a:t>
            </a:r>
          </a:p>
          <a:p>
            <a:pPr algn="l">
              <a:buFontTx/>
              <a:buNone/>
            </a:pPr>
            <a:r>
              <a:rPr lang="nl-BE" sz="1200" dirty="0" err="1">
                <a:solidFill>
                  <a:schemeClr val="bg1"/>
                </a:solidFill>
                <a:latin typeface="Courier New" pitchFamily="49" charset="0"/>
              </a:rPr>
              <a:t>pdawyndt</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/11       </a:t>
            </a:r>
            <a:r>
              <a:rPr lang="nl-BE" sz="1200" dirty="0" err="1">
                <a:solidFill>
                  <a:schemeClr val="bg1"/>
                </a:solidFill>
                <a:latin typeface="Courier New" pitchFamily="49" charset="0"/>
              </a:rPr>
              <a:t>Sep</a:t>
            </a:r>
            <a:r>
              <a:rPr lang="nl-BE" sz="1200" dirty="0">
                <a:solidFill>
                  <a:schemeClr val="bg1"/>
                </a:solidFill>
                <a:latin typeface="Courier New" pitchFamily="49" charset="0"/>
              </a:rPr>
              <a:t> 28 21:09    (</a:t>
            </a:r>
            <a:r>
              <a:rPr lang="nl-BE" sz="1200" dirty="0" err="1">
                <a:solidFill>
                  <a:schemeClr val="bg1"/>
                </a:solidFill>
                <a:latin typeface="Courier New" pitchFamily="49" charset="0"/>
              </a:rPr>
              <a:t>twiadcts.ugent.be</a:t>
            </a:r>
            <a:r>
              <a:rPr lang="nl-BE" sz="1200" dirty="0">
                <a:solidFill>
                  <a:schemeClr val="bg1"/>
                </a:solidFill>
                <a:latin typeface="Courier New" pitchFamily="49" charset="0"/>
              </a:rPr>
              <a:t>)</a:t>
            </a:r>
          </a:p>
          <a:p>
            <a:pPr algn="l">
              <a:buFontTx/>
              <a:buNone/>
            </a:pPr>
            <a:r>
              <a:rPr lang="nl-BE" sz="1200" dirty="0" err="1">
                <a:solidFill>
                  <a:schemeClr val="bg1"/>
                </a:solidFill>
                <a:latin typeface="Courier New" pitchFamily="49" charset="0"/>
              </a:rPr>
              <a:t>pdawyndt</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/7        </a:t>
            </a:r>
            <a:r>
              <a:rPr lang="nl-BE" sz="1200" dirty="0" err="1">
                <a:solidFill>
                  <a:schemeClr val="bg1"/>
                </a:solidFill>
                <a:latin typeface="Courier New" pitchFamily="49" charset="0"/>
              </a:rPr>
              <a:t>Sep</a:t>
            </a:r>
            <a:r>
              <a:rPr lang="nl-BE" sz="1200" dirty="0">
                <a:solidFill>
                  <a:schemeClr val="bg1"/>
                </a:solidFill>
                <a:latin typeface="Courier New" pitchFamily="49" charset="0"/>
              </a:rPr>
              <a:t> 28 13:06    (</a:t>
            </a:r>
            <a:r>
              <a:rPr lang="nl-BE" sz="1200" dirty="0" err="1">
                <a:solidFill>
                  <a:schemeClr val="bg1"/>
                </a:solidFill>
                <a:latin typeface="Courier New" pitchFamily="49" charset="0"/>
              </a:rPr>
              <a:t>twiadcts.ugent.be</a:t>
            </a:r>
            <a:r>
              <a:rPr lang="nl-BE" sz="1200" dirty="0">
                <a:solidFill>
                  <a:schemeClr val="bg1"/>
                </a:solidFill>
                <a:latin typeface="Courier New" pitchFamily="49" charset="0"/>
              </a:rPr>
              <a:t>)</a:t>
            </a:r>
          </a:p>
          <a:p>
            <a:pPr algn="l">
              <a:buFontTx/>
              <a:buNone/>
            </a:pPr>
            <a:r>
              <a:rPr lang="nl-BE" sz="1200" dirty="0" err="1">
                <a:solidFill>
                  <a:schemeClr val="bg1"/>
                </a:solidFill>
                <a:latin typeface="Courier New" pitchFamily="49" charset="0"/>
              </a:rPr>
              <a:t>vdesmet</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/10       </a:t>
            </a:r>
            <a:r>
              <a:rPr lang="nl-BE" sz="1200" dirty="0" err="1">
                <a:solidFill>
                  <a:schemeClr val="bg1"/>
                </a:solidFill>
                <a:latin typeface="Courier New" pitchFamily="49" charset="0"/>
              </a:rPr>
              <a:t>Sep</a:t>
            </a:r>
            <a:r>
              <a:rPr lang="nl-BE" sz="1200" dirty="0">
                <a:solidFill>
                  <a:schemeClr val="bg1"/>
                </a:solidFill>
                <a:latin typeface="Courier New" pitchFamily="49" charset="0"/>
              </a:rPr>
              <a:t> 14 14:20    (</a:t>
            </a:r>
            <a:r>
              <a:rPr lang="nl-BE" sz="1200" dirty="0" err="1">
                <a:solidFill>
                  <a:schemeClr val="bg1"/>
                </a:solidFill>
                <a:latin typeface="Courier New" pitchFamily="49" charset="0"/>
              </a:rPr>
              <a:t>kweetnie.elis.ugent.be</a:t>
            </a:r>
            <a:r>
              <a:rPr lang="nl-BE" sz="1200" dirty="0">
                <a:solidFill>
                  <a:schemeClr val="bg1"/>
                </a:solidFill>
                <a:latin typeface="Courier New" pitchFamily="49" charset="0"/>
              </a:rPr>
              <a:t>)</a:t>
            </a:r>
          </a:p>
          <a:p>
            <a:pPr algn="l">
              <a:buFontTx/>
              <a:buNone/>
            </a:pPr>
            <a:r>
              <a:rPr lang="nl-BE" sz="1200" dirty="0" err="1">
                <a:solidFill>
                  <a:schemeClr val="bg1"/>
                </a:solidFill>
                <a:latin typeface="Courier New" pitchFamily="49" charset="0"/>
              </a:rPr>
              <a:t>pvanhese</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/44       </a:t>
            </a:r>
            <a:r>
              <a:rPr lang="nl-BE" sz="1200" dirty="0" err="1">
                <a:solidFill>
                  <a:schemeClr val="bg1"/>
                </a:solidFill>
                <a:latin typeface="Courier New" pitchFamily="49" charset="0"/>
              </a:rPr>
              <a:t>Sep</a:t>
            </a:r>
            <a:r>
              <a:rPr lang="nl-BE" sz="1200" dirty="0">
                <a:solidFill>
                  <a:schemeClr val="bg1"/>
                </a:solidFill>
                <a:latin typeface="Courier New" pitchFamily="49" charset="0"/>
              </a:rPr>
              <a:t> 28 13:22    (</a:t>
            </a:r>
            <a:r>
              <a:rPr lang="nl-BE" sz="1200" dirty="0" err="1">
                <a:solidFill>
                  <a:schemeClr val="bg1"/>
                </a:solidFill>
                <a:latin typeface="Courier New" pitchFamily="49" charset="0"/>
              </a:rPr>
              <a:t>out.uzgent.be</a:t>
            </a:r>
            <a:r>
              <a:rPr lang="nl-BE" sz="1200" dirty="0">
                <a:solidFill>
                  <a:schemeClr val="bg1"/>
                </a:solidFill>
                <a:latin typeface="Courier New" pitchFamily="49" charset="0"/>
              </a:rPr>
              <a:t>)</a:t>
            </a:r>
          </a:p>
          <a:p>
            <a:pPr algn="l">
              <a:buFontTx/>
              <a:buNone/>
            </a:pPr>
            <a:r>
              <a:rPr lang="nl-BE" sz="1200" dirty="0" err="1">
                <a:solidFill>
                  <a:schemeClr val="bg1"/>
                </a:solidFill>
                <a:latin typeface="Courier New" pitchFamily="49" charset="0"/>
              </a:rPr>
              <a:t>fgvdeput</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/43       </a:t>
            </a:r>
            <a:r>
              <a:rPr lang="nl-BE" sz="1200" dirty="0" err="1">
                <a:solidFill>
                  <a:schemeClr val="bg1"/>
                </a:solidFill>
                <a:latin typeface="Courier New" pitchFamily="49" charset="0"/>
              </a:rPr>
              <a:t>Sep</a:t>
            </a:r>
            <a:r>
              <a:rPr lang="nl-BE" sz="1200" dirty="0">
                <a:solidFill>
                  <a:schemeClr val="bg1"/>
                </a:solidFill>
                <a:latin typeface="Courier New" pitchFamily="49" charset="0"/>
              </a:rPr>
              <a:t> 12 15:22    (</a:t>
            </a:r>
            <a:r>
              <a:rPr lang="nl-BE" sz="1200" dirty="0" err="1">
                <a:solidFill>
                  <a:schemeClr val="bg1"/>
                </a:solidFill>
                <a:latin typeface="Courier New" pitchFamily="49" charset="0"/>
              </a:rPr>
              <a:t>goliath.elis.ugent.be</a:t>
            </a:r>
            <a:r>
              <a:rPr lang="nl-BE" sz="1200" dirty="0">
                <a:solidFill>
                  <a:schemeClr val="bg1"/>
                </a:solidFill>
                <a:latin typeface="Courier New" pitchFamily="49" charset="0"/>
              </a:rPr>
              <a:t>)</a:t>
            </a:r>
          </a:p>
          <a:p>
            <a:pPr algn="l">
              <a:buFontTx/>
              <a:buNone/>
            </a:pPr>
            <a:r>
              <a:rPr lang="nl-BE" sz="1200" dirty="0" err="1">
                <a:solidFill>
                  <a:schemeClr val="bg1"/>
                </a:solidFill>
                <a:latin typeface="Courier New" pitchFamily="49" charset="0"/>
              </a:rPr>
              <a:t>kbeyls</a:t>
            </a:r>
            <a:r>
              <a:rPr lang="nl-BE" sz="1200" dirty="0">
                <a:solidFill>
                  <a:schemeClr val="bg1"/>
                </a:solidFill>
                <a:latin typeface="Courier New" pitchFamily="49" charset="0"/>
              </a:rPr>
              <a:t>     </a:t>
            </a:r>
            <a:r>
              <a:rPr lang="nl-BE" sz="1200" dirty="0" err="1">
                <a:solidFill>
                  <a:schemeClr val="bg1"/>
                </a:solidFill>
                <a:latin typeface="Courier New" pitchFamily="49" charset="0"/>
              </a:rPr>
              <a:t>pts</a:t>
            </a:r>
            <a:r>
              <a:rPr lang="nl-BE" sz="1200" dirty="0">
                <a:solidFill>
                  <a:schemeClr val="bg1"/>
                </a:solidFill>
                <a:latin typeface="Courier New" pitchFamily="49" charset="0"/>
              </a:rPr>
              <a:t>/45       </a:t>
            </a:r>
            <a:r>
              <a:rPr lang="nl-BE" sz="1200" dirty="0" err="1">
                <a:solidFill>
                  <a:schemeClr val="bg1"/>
                </a:solidFill>
                <a:latin typeface="Courier New" pitchFamily="49" charset="0"/>
              </a:rPr>
              <a:t>Sep</a:t>
            </a:r>
            <a:r>
              <a:rPr lang="nl-BE" sz="1200" dirty="0">
                <a:solidFill>
                  <a:schemeClr val="bg1"/>
                </a:solidFill>
                <a:latin typeface="Courier New" pitchFamily="49" charset="0"/>
              </a:rPr>
              <a:t> 28 14:06    (ibmws1.elis.ugent.be)</a:t>
            </a:r>
          </a:p>
          <a:p>
            <a:pPr algn="l">
              <a:buFontTx/>
              <a:buNone/>
            </a:pPr>
            <a:r>
              <a:rPr lang="nl-BE" sz="1200" dirty="0" smtClean="0">
                <a:solidFill>
                  <a:srgbClr val="33CC33"/>
                </a:solidFill>
                <a:latin typeface="Courier New" pitchFamily="49" charset="0"/>
              </a:rPr>
              <a:t>$</a:t>
            </a:r>
            <a:endParaRPr lang="nl-BE" sz="1200" dirty="0">
              <a:solidFill>
                <a:srgbClr val="33CC33"/>
              </a:solidFill>
              <a:latin typeface="Courier New" pitchFamily="49" charset="0"/>
            </a:endParaRPr>
          </a:p>
        </p:txBody>
      </p:sp>
      <p:sp>
        <p:nvSpPr>
          <p:cNvPr id="590864" name="AutoShape 16"/>
          <p:cNvSpPr>
            <a:spLocks noChangeArrowheads="1"/>
          </p:cNvSpPr>
          <p:nvPr/>
        </p:nvSpPr>
        <p:spPr bwMode="auto">
          <a:xfrm>
            <a:off x="3066706" y="1700213"/>
            <a:ext cx="1433286" cy="360362"/>
          </a:xfrm>
          <a:prstGeom prst="wedgeRoundRectCallout">
            <a:avLst>
              <a:gd name="adj1" fmla="val -62419"/>
              <a:gd name="adj2" fmla="val 262082"/>
              <a:gd name="adj3" fmla="val 16667"/>
            </a:avLst>
          </a:prstGeom>
          <a:solidFill>
            <a:srgbClr val="FFFFCC">
              <a:alpha val="80000"/>
            </a:srgbClr>
          </a:solidFill>
          <a:ln w="9525" algn="ctr">
            <a:solidFill>
              <a:schemeClr val="tx1"/>
            </a:solidFill>
            <a:miter lim="800000"/>
            <a:headEnd/>
            <a:tailEnd/>
          </a:ln>
          <a:effectLst/>
        </p:spPr>
        <p:txBody>
          <a:bodyPr lIns="54000" rIns="54000"/>
          <a:lstStyle/>
          <a:p>
            <a:pPr algn="l">
              <a:buFontTx/>
              <a:buNone/>
            </a:pPr>
            <a:r>
              <a:rPr lang="fr-BE" sz="1400" b="0" dirty="0">
                <a:latin typeface="Calibri" pitchFamily="34" charset="0"/>
              </a:rPr>
              <a:t>terminal </a:t>
            </a:r>
            <a:r>
              <a:rPr lang="fr-BE" sz="1400" b="0" dirty="0" err="1">
                <a:latin typeface="Calibri" pitchFamily="34" charset="0"/>
              </a:rPr>
              <a:t>nummer</a:t>
            </a:r>
            <a:endParaRPr lang="nl-NL" sz="1200" b="0" dirty="0">
              <a:latin typeface="Calibri" pitchFamily="34" charset="0"/>
            </a:endParaRPr>
          </a:p>
        </p:txBody>
      </p:sp>
      <p:sp>
        <p:nvSpPr>
          <p:cNvPr id="590866" name="AutoShape 18"/>
          <p:cNvSpPr>
            <a:spLocks noChangeArrowheads="1"/>
          </p:cNvSpPr>
          <p:nvPr/>
        </p:nvSpPr>
        <p:spPr bwMode="auto">
          <a:xfrm>
            <a:off x="4921906" y="1700213"/>
            <a:ext cx="1450294" cy="360362"/>
          </a:xfrm>
          <a:prstGeom prst="wedgeRoundRectCallout">
            <a:avLst>
              <a:gd name="adj1" fmla="val -84960"/>
              <a:gd name="adj2" fmla="val 260068"/>
              <a:gd name="adj3" fmla="val 16667"/>
            </a:avLst>
          </a:prstGeom>
          <a:solidFill>
            <a:srgbClr val="FFFFCC">
              <a:alpha val="80000"/>
            </a:srgbClr>
          </a:solidFill>
          <a:ln w="9525" algn="ctr">
            <a:solidFill>
              <a:schemeClr val="tx1"/>
            </a:solidFill>
            <a:miter lim="800000"/>
            <a:headEnd/>
            <a:tailEnd/>
          </a:ln>
          <a:effectLst/>
        </p:spPr>
        <p:txBody>
          <a:bodyPr lIns="54000" rIns="54000"/>
          <a:lstStyle/>
          <a:p>
            <a:pPr algn="l">
              <a:buFontTx/>
              <a:buNone/>
            </a:pPr>
            <a:r>
              <a:rPr lang="fr-BE" sz="1400" b="0" dirty="0">
                <a:latin typeface="Calibri" pitchFamily="34" charset="0"/>
              </a:rPr>
              <a:t>login </a:t>
            </a:r>
            <a:r>
              <a:rPr lang="fr-BE" sz="1400" b="0" dirty="0" err="1">
                <a:latin typeface="Calibri" pitchFamily="34" charset="0"/>
              </a:rPr>
              <a:t>datum</a:t>
            </a:r>
            <a:r>
              <a:rPr lang="fr-BE" sz="1400" b="0" dirty="0">
                <a:latin typeface="Calibri" pitchFamily="34" charset="0"/>
              </a:rPr>
              <a:t> &amp; </a:t>
            </a:r>
            <a:r>
              <a:rPr lang="fr-BE" sz="1400" b="0" dirty="0" err="1">
                <a:latin typeface="Calibri" pitchFamily="34" charset="0"/>
              </a:rPr>
              <a:t>tijd</a:t>
            </a:r>
            <a:endParaRPr lang="nl-NL" sz="1200" b="0" dirty="0">
              <a:latin typeface="Calibri" pitchFamily="34" charset="0"/>
            </a:endParaRPr>
          </a:p>
        </p:txBody>
      </p:sp>
      <p:sp>
        <p:nvSpPr>
          <p:cNvPr id="590863" name="AutoShape 15"/>
          <p:cNvSpPr>
            <a:spLocks noChangeArrowheads="1"/>
          </p:cNvSpPr>
          <p:nvPr/>
        </p:nvSpPr>
        <p:spPr bwMode="auto">
          <a:xfrm>
            <a:off x="827584" y="1700213"/>
            <a:ext cx="1316718" cy="360362"/>
          </a:xfrm>
          <a:prstGeom prst="wedgeRoundRectCallout">
            <a:avLst>
              <a:gd name="adj1" fmla="val 37137"/>
              <a:gd name="adj2" fmla="val 262082"/>
              <a:gd name="adj3" fmla="val 16667"/>
            </a:avLst>
          </a:prstGeom>
          <a:solidFill>
            <a:srgbClr val="FFFFCC">
              <a:alpha val="80000"/>
            </a:srgbClr>
          </a:solidFill>
          <a:ln w="9525" algn="ctr">
            <a:solidFill>
              <a:schemeClr val="tx1"/>
            </a:solidFill>
            <a:miter lim="800000"/>
            <a:headEnd/>
            <a:tailEnd/>
          </a:ln>
          <a:effectLst/>
        </p:spPr>
        <p:txBody>
          <a:bodyPr lIns="54000" rIns="54000"/>
          <a:lstStyle/>
          <a:p>
            <a:pPr algn="l">
              <a:buFontTx/>
              <a:buNone/>
            </a:pPr>
            <a:r>
              <a:rPr lang="fr-BE" sz="1400" b="0" dirty="0" err="1">
                <a:latin typeface="Calibri" pitchFamily="34" charset="0"/>
              </a:rPr>
              <a:t>gebruikersnaam</a:t>
            </a:r>
            <a:endParaRPr lang="nl-NL" sz="1200" b="0" dirty="0">
              <a:latin typeface="Calibri" pitchFamily="34" charset="0"/>
            </a:endParaRPr>
          </a:p>
        </p:txBody>
      </p:sp>
      <p:sp>
        <p:nvSpPr>
          <p:cNvPr id="590867" name="AutoShape 19"/>
          <p:cNvSpPr>
            <a:spLocks noChangeArrowheads="1"/>
          </p:cNvSpPr>
          <p:nvPr/>
        </p:nvSpPr>
        <p:spPr bwMode="auto">
          <a:xfrm>
            <a:off x="7020272" y="1700213"/>
            <a:ext cx="919616" cy="360362"/>
          </a:xfrm>
          <a:prstGeom prst="wedgeRoundRectCallout">
            <a:avLst>
              <a:gd name="adj1" fmla="val -122402"/>
              <a:gd name="adj2" fmla="val 257802"/>
              <a:gd name="adj3" fmla="val 16667"/>
            </a:avLst>
          </a:prstGeom>
          <a:solidFill>
            <a:srgbClr val="FFFFCC">
              <a:alpha val="80000"/>
            </a:srgbClr>
          </a:solidFill>
          <a:ln w="9525" algn="ctr">
            <a:solidFill>
              <a:schemeClr val="tx1"/>
            </a:solidFill>
            <a:miter lim="800000"/>
            <a:headEnd/>
            <a:tailEnd/>
          </a:ln>
          <a:effectLst/>
        </p:spPr>
        <p:txBody>
          <a:bodyPr lIns="54000" rIns="54000"/>
          <a:lstStyle/>
          <a:p>
            <a:pPr algn="l">
              <a:buFontTx/>
              <a:buNone/>
            </a:pPr>
            <a:r>
              <a:rPr lang="fr-BE" sz="1400" b="0">
                <a:latin typeface="Calibri" pitchFamily="34" charset="0"/>
              </a:rPr>
              <a:t>hostname</a:t>
            </a:r>
            <a:endParaRPr lang="nl-NL" sz="1200" b="0">
              <a:latin typeface="Calibri" pitchFamily="34" charset="0"/>
            </a:endParaRPr>
          </a:p>
        </p:txBody>
      </p:sp>
      <p:sp>
        <p:nvSpPr>
          <p:cNvPr id="11" name="Text Box 10"/>
          <p:cNvSpPr txBox="1">
            <a:spLocks noChangeArrowheads="1"/>
          </p:cNvSpPr>
          <p:nvPr/>
        </p:nvSpPr>
        <p:spPr bwMode="auto">
          <a:xfrm>
            <a:off x="1382713" y="2532063"/>
            <a:ext cx="7005637" cy="276999"/>
          </a:xfrm>
          <a:prstGeom prst="rect">
            <a:avLst/>
          </a:prstGeom>
          <a:noFill/>
          <a:ln w="9525">
            <a:noFill/>
            <a:miter lim="800000"/>
            <a:headEnd/>
            <a:tailEnd/>
          </a:ln>
          <a:effectLst/>
        </p:spPr>
        <p:txBody>
          <a:bodyPr>
            <a:spAutoFit/>
          </a:bodyPr>
          <a:lstStyle/>
          <a:p>
            <a:pPr algn="l">
              <a:buFontTx/>
              <a:buNone/>
            </a:pPr>
            <a:r>
              <a:rPr lang="nl-BE" sz="1200" dirty="0" smtClean="0">
                <a:solidFill>
                  <a:srgbClr val="33CC33"/>
                </a:solidFill>
                <a:latin typeface="Courier New" pitchFamily="49" charset="0"/>
              </a:rPr>
              <a:t>$</a:t>
            </a:r>
            <a:endParaRPr lang="nl-BE" sz="1200" dirty="0">
              <a:solidFill>
                <a:srgbClr val="33CC33"/>
              </a:solidFill>
              <a:latin typeface="Courier New"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
                                  </p:iterate>
                                  <p:childTnLst>
                                    <p:set>
                                      <p:cBhvr>
                                        <p:cTn id="6" dur="1" fill="hold">
                                          <p:stCondLst>
                                            <p:cond delay="0"/>
                                          </p:stCondLst>
                                        </p:cTn>
                                        <p:tgtEl>
                                          <p:spTgt spid="5908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0863"/>
                                        </p:tgtEl>
                                        <p:attrNameLst>
                                          <p:attrName>style.visibility</p:attrName>
                                        </p:attrNameLst>
                                      </p:cBhvr>
                                      <p:to>
                                        <p:strVal val="visible"/>
                                      </p:to>
                                    </p:set>
                                    <p:animEffect transition="in" filter="fade">
                                      <p:cBhvr>
                                        <p:cTn id="11" dur="1000"/>
                                        <p:tgtEl>
                                          <p:spTgt spid="590863"/>
                                        </p:tgtEl>
                                      </p:cBhvr>
                                    </p:animEffect>
                                  </p:childTnLst>
                                  <p:subTnLst>
                                    <p:set>
                                      <p:cBhvr override="childStyle">
                                        <p:cTn dur="1" fill="hold" display="0" masterRel="nextClick" afterEffect="1"/>
                                        <p:tgtEl>
                                          <p:spTgt spid="590863"/>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90864"/>
                                        </p:tgtEl>
                                        <p:attrNameLst>
                                          <p:attrName>style.visibility</p:attrName>
                                        </p:attrNameLst>
                                      </p:cBhvr>
                                      <p:to>
                                        <p:strVal val="visible"/>
                                      </p:to>
                                    </p:set>
                                    <p:animEffect transition="in" filter="fade">
                                      <p:cBhvr>
                                        <p:cTn id="16" dur="1000"/>
                                        <p:tgtEl>
                                          <p:spTgt spid="590864"/>
                                        </p:tgtEl>
                                      </p:cBhvr>
                                    </p:animEffect>
                                  </p:childTnLst>
                                  <p:subTnLst>
                                    <p:set>
                                      <p:cBhvr override="childStyle">
                                        <p:cTn dur="1" fill="hold" display="0" masterRel="nextClick" afterEffect="1"/>
                                        <p:tgtEl>
                                          <p:spTgt spid="59086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0866"/>
                                        </p:tgtEl>
                                        <p:attrNameLst>
                                          <p:attrName>style.visibility</p:attrName>
                                        </p:attrNameLst>
                                      </p:cBhvr>
                                      <p:to>
                                        <p:strVal val="visible"/>
                                      </p:to>
                                    </p:set>
                                    <p:animEffect transition="in" filter="fade">
                                      <p:cBhvr>
                                        <p:cTn id="21" dur="1000"/>
                                        <p:tgtEl>
                                          <p:spTgt spid="590866"/>
                                        </p:tgtEl>
                                      </p:cBhvr>
                                    </p:animEffect>
                                  </p:childTnLst>
                                  <p:subTnLst>
                                    <p:set>
                                      <p:cBhvr override="childStyle">
                                        <p:cTn dur="1" fill="hold" display="0" masterRel="nextClick" afterEffect="1"/>
                                        <p:tgtEl>
                                          <p:spTgt spid="590866"/>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90867"/>
                                        </p:tgtEl>
                                        <p:attrNameLst>
                                          <p:attrName>style.visibility</p:attrName>
                                        </p:attrNameLst>
                                      </p:cBhvr>
                                      <p:to>
                                        <p:strVal val="visible"/>
                                      </p:to>
                                    </p:set>
                                    <p:animEffect transition="in" filter="fade">
                                      <p:cBhvr>
                                        <p:cTn id="26" dur="1000"/>
                                        <p:tgtEl>
                                          <p:spTgt spid="590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8" grpId="0"/>
      <p:bldP spid="590864" grpId="0" animBg="1"/>
      <p:bldP spid="590866" grpId="0" animBg="1"/>
      <p:bldP spid="590863" grpId="0" animBg="1"/>
      <p:bldP spid="59086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fr-BE" dirty="0" err="1">
                <a:latin typeface="Calibri" pitchFamily="34" charset="0"/>
              </a:rPr>
              <a:t>Soorten</a:t>
            </a:r>
            <a:r>
              <a:rPr lang="fr-BE" dirty="0">
                <a:latin typeface="Calibri" pitchFamily="34" charset="0"/>
              </a:rPr>
              <a:t> UNIX </a:t>
            </a:r>
            <a:r>
              <a:rPr lang="fr-BE" dirty="0" err="1">
                <a:latin typeface="Calibri" pitchFamily="34" charset="0"/>
              </a:rPr>
              <a:t>commando's</a:t>
            </a:r>
            <a:endParaRPr lang="nl-NL" dirty="0">
              <a:latin typeface="Calibri" pitchFamily="34" charset="0"/>
            </a:endParaRPr>
          </a:p>
        </p:txBody>
      </p:sp>
      <p:sp>
        <p:nvSpPr>
          <p:cNvPr id="558083" name="Rectangle 3"/>
          <p:cNvSpPr>
            <a:spLocks noChangeArrowheads="1"/>
          </p:cNvSpPr>
          <p:nvPr/>
        </p:nvSpPr>
        <p:spPr bwMode="auto">
          <a:xfrm>
            <a:off x="971550" y="1557338"/>
            <a:ext cx="7848600" cy="4824412"/>
          </a:xfrm>
          <a:prstGeom prst="rect">
            <a:avLst/>
          </a:prstGeom>
          <a:noFill/>
          <a:ln w="9525">
            <a:noFill/>
            <a:miter lim="800000"/>
            <a:headEnd/>
            <a:tailEnd/>
          </a:ln>
          <a:effectLst/>
        </p:spPr>
        <p:txBody>
          <a:bodyPr/>
          <a:lstStyle/>
          <a:p>
            <a:pPr marL="342900" indent="-342900" algn="l"/>
            <a:r>
              <a:rPr lang="fr-BE" b="0" dirty="0" err="1">
                <a:latin typeface="Calibri" pitchFamily="34" charset="0"/>
              </a:rPr>
              <a:t>commando's</a:t>
            </a:r>
            <a:r>
              <a:rPr lang="fr-BE" b="0" dirty="0">
                <a:latin typeface="Calibri" pitchFamily="34" charset="0"/>
              </a:rPr>
              <a:t> </a:t>
            </a:r>
            <a:r>
              <a:rPr lang="fr-BE" b="0" dirty="0" err="1">
                <a:latin typeface="Calibri" pitchFamily="34" charset="0"/>
              </a:rPr>
              <a:t>voor</a:t>
            </a:r>
            <a:r>
              <a:rPr lang="fr-BE" b="0" dirty="0">
                <a:latin typeface="Calibri" pitchFamily="34" charset="0"/>
              </a:rPr>
              <a:t> </a:t>
            </a:r>
            <a:r>
              <a:rPr lang="fr-BE" b="0" dirty="0" err="1">
                <a:latin typeface="Calibri" pitchFamily="34" charset="0"/>
              </a:rPr>
              <a:t>gebruikers</a:t>
            </a:r>
            <a:endParaRPr lang="fr-BE" sz="800" b="0" dirty="0">
              <a:latin typeface="Calibri" pitchFamily="34" charset="0"/>
            </a:endParaRPr>
          </a:p>
          <a:p>
            <a:pPr marL="342900" indent="-342900" algn="l"/>
            <a:endParaRPr lang="fr-BE" sz="800" b="0" dirty="0">
              <a:latin typeface="Calibri" pitchFamily="34" charset="0"/>
            </a:endParaRPr>
          </a:p>
          <a:p>
            <a:pPr marL="742950" lvl="1" indent="-285750" algn="l">
              <a:buFont typeface="Wingdings" pitchFamily="2" charset="2"/>
              <a:buChar char="Ø"/>
            </a:pPr>
            <a:r>
              <a:rPr lang="fr-BE" sz="2000" b="0" dirty="0" err="1">
                <a:latin typeface="Calibri" pitchFamily="34" charset="0"/>
              </a:rPr>
              <a:t>bewerken</a:t>
            </a:r>
            <a:r>
              <a:rPr lang="fr-BE" sz="2000" b="0" dirty="0">
                <a:latin typeface="Calibri" pitchFamily="34" charset="0"/>
              </a:rPr>
              <a:t> van </a:t>
            </a:r>
            <a:r>
              <a:rPr lang="fr-BE" sz="2000" b="0" dirty="0" err="1">
                <a:latin typeface="Calibri" pitchFamily="34" charset="0"/>
              </a:rPr>
              <a:t>tekstbestanden</a:t>
            </a:r>
            <a:r>
              <a:rPr lang="fr-BE" sz="2000" b="0" dirty="0">
                <a:latin typeface="Calibri" pitchFamily="34" charset="0"/>
              </a:rPr>
              <a:t> (</a:t>
            </a:r>
            <a:r>
              <a:rPr lang="fr-BE" sz="2000" dirty="0">
                <a:latin typeface="Courier New" pitchFamily="49" charset="0"/>
                <a:cs typeface="Courier New" pitchFamily="49" charset="0"/>
              </a:rPr>
              <a:t>vi</a:t>
            </a:r>
            <a:r>
              <a:rPr lang="fr-BE" sz="2000" b="0" dirty="0">
                <a:latin typeface="Calibri" pitchFamily="34" charset="0"/>
              </a:rPr>
              <a:t>, </a:t>
            </a:r>
            <a:r>
              <a:rPr lang="fr-BE" sz="2000" dirty="0" err="1">
                <a:latin typeface="Courier New" pitchFamily="49" charset="0"/>
                <a:cs typeface="Courier New" pitchFamily="49" charset="0"/>
              </a:rPr>
              <a:t>emacs</a:t>
            </a:r>
            <a:r>
              <a:rPr lang="fr-BE" sz="2000" b="0" dirty="0">
                <a:latin typeface="Calibri" pitchFamily="34" charset="0"/>
              </a:rPr>
              <a:t>, </a:t>
            </a:r>
            <a:r>
              <a:rPr lang="fr-BE" sz="2000" dirty="0" err="1">
                <a:latin typeface="Courier New" pitchFamily="49" charset="0"/>
                <a:cs typeface="Courier New" pitchFamily="49" charset="0"/>
              </a:rPr>
              <a:t>sed</a:t>
            </a:r>
            <a:r>
              <a:rPr lang="fr-BE" sz="2000" b="0" dirty="0">
                <a:latin typeface="Calibri" pitchFamily="34" charset="0"/>
              </a:rPr>
              <a:t>, </a:t>
            </a:r>
            <a:r>
              <a:rPr lang="fr-BE" sz="2000" dirty="0" err="1">
                <a:latin typeface="Courier New" pitchFamily="49" charset="0"/>
                <a:cs typeface="Courier New" pitchFamily="49" charset="0"/>
              </a:rPr>
              <a:t>awk</a:t>
            </a:r>
            <a:r>
              <a:rPr lang="fr-BE" sz="2000" b="0" dirty="0">
                <a:latin typeface="Calibri" pitchFamily="34" charset="0"/>
              </a:rPr>
              <a:t>)</a:t>
            </a:r>
          </a:p>
          <a:p>
            <a:pPr marL="742950" lvl="1" indent="-285750" algn="l">
              <a:buFont typeface="Wingdings" pitchFamily="2" charset="2"/>
              <a:buChar char="Ø"/>
            </a:pPr>
            <a:r>
              <a:rPr lang="fr-BE" sz="2000" b="0" dirty="0" err="1">
                <a:latin typeface="Calibri" pitchFamily="34" charset="0"/>
              </a:rPr>
              <a:t>bestandsbeheer</a:t>
            </a:r>
            <a:endParaRPr lang="fr-BE" sz="2000" b="0" dirty="0">
              <a:latin typeface="Calibri" pitchFamily="34" charset="0"/>
            </a:endParaRPr>
          </a:p>
          <a:p>
            <a:pPr marL="742950" lvl="1" indent="-285750" algn="l">
              <a:buFont typeface="Wingdings" pitchFamily="2" charset="2"/>
              <a:buChar char="Ø"/>
            </a:pPr>
            <a:r>
              <a:rPr lang="fr-BE" sz="2000" b="0" dirty="0">
                <a:latin typeface="Calibri" pitchFamily="34" charset="0"/>
              </a:rPr>
              <a:t>email en </a:t>
            </a:r>
            <a:r>
              <a:rPr lang="fr-BE" sz="2000" b="0" dirty="0" err="1">
                <a:latin typeface="Calibri" pitchFamily="34" charset="0"/>
              </a:rPr>
              <a:t>networking</a:t>
            </a:r>
            <a:endParaRPr lang="fr-BE" sz="2000" b="0" dirty="0">
              <a:latin typeface="Calibri" pitchFamily="34" charset="0"/>
            </a:endParaRPr>
          </a:p>
          <a:p>
            <a:pPr marL="742950" lvl="1" indent="-285750" algn="l">
              <a:buFont typeface="Wingdings" pitchFamily="2" charset="2"/>
              <a:buChar char="Ø"/>
            </a:pPr>
            <a:r>
              <a:rPr lang="fr-BE" sz="2000" b="0" dirty="0" err="1">
                <a:latin typeface="Calibri" pitchFamily="34" charset="0"/>
              </a:rPr>
              <a:t>elektronische</a:t>
            </a:r>
            <a:r>
              <a:rPr lang="fr-BE" sz="2000" b="0" dirty="0">
                <a:latin typeface="Calibri" pitchFamily="34" charset="0"/>
              </a:rPr>
              <a:t> </a:t>
            </a:r>
            <a:r>
              <a:rPr lang="fr-BE" sz="2000" b="0" dirty="0" err="1">
                <a:latin typeface="Calibri" pitchFamily="34" charset="0"/>
              </a:rPr>
              <a:t>databanken</a:t>
            </a:r>
            <a:r>
              <a:rPr lang="fr-BE" sz="2000" b="0" dirty="0">
                <a:latin typeface="Calibri" pitchFamily="34" charset="0"/>
              </a:rPr>
              <a:t/>
            </a:r>
            <a:br>
              <a:rPr lang="fr-BE" sz="2000" b="0" dirty="0">
                <a:latin typeface="Calibri" pitchFamily="34" charset="0"/>
              </a:rPr>
            </a:br>
            <a:endParaRPr lang="fr-BE" sz="2000" b="0" dirty="0">
              <a:latin typeface="Calibri" pitchFamily="34" charset="0"/>
            </a:endParaRPr>
          </a:p>
          <a:p>
            <a:pPr marL="342900" indent="-342900" algn="l"/>
            <a:r>
              <a:rPr lang="fr-BE" b="0" dirty="0" err="1">
                <a:latin typeface="Calibri" pitchFamily="34" charset="0"/>
              </a:rPr>
              <a:t>commando's</a:t>
            </a:r>
            <a:r>
              <a:rPr lang="fr-BE" b="0" dirty="0">
                <a:latin typeface="Calibri" pitchFamily="34" charset="0"/>
              </a:rPr>
              <a:t> </a:t>
            </a:r>
            <a:r>
              <a:rPr lang="fr-BE" b="0" dirty="0" err="1">
                <a:latin typeface="Calibri" pitchFamily="34" charset="0"/>
              </a:rPr>
              <a:t>voor</a:t>
            </a:r>
            <a:r>
              <a:rPr lang="fr-BE" b="0" dirty="0">
                <a:latin typeface="Calibri" pitchFamily="34" charset="0"/>
              </a:rPr>
              <a:t> programmeurs</a:t>
            </a:r>
            <a:endParaRPr lang="fr-BE" sz="800" b="0" dirty="0">
              <a:latin typeface="Calibri" pitchFamily="34" charset="0"/>
            </a:endParaRPr>
          </a:p>
          <a:p>
            <a:pPr marL="342900" indent="-342900" algn="l"/>
            <a:endParaRPr lang="fr-BE" sz="800" b="0" dirty="0">
              <a:latin typeface="Calibri" pitchFamily="34" charset="0"/>
            </a:endParaRPr>
          </a:p>
          <a:p>
            <a:pPr marL="742950" lvl="1" indent="-285750" algn="l">
              <a:buFont typeface="Wingdings" pitchFamily="2" charset="2"/>
              <a:buChar char="Ø"/>
            </a:pPr>
            <a:r>
              <a:rPr lang="nl-BE" sz="2000" b="0" dirty="0">
                <a:latin typeface="Calibri" pitchFamily="34" charset="0"/>
              </a:rPr>
              <a:t>compilers voor programmeertalen (C, C++, Java)</a:t>
            </a:r>
          </a:p>
          <a:p>
            <a:pPr marL="742950" lvl="1" indent="-285750" algn="l">
              <a:buFont typeface="Wingdings" pitchFamily="2" charset="2"/>
              <a:buChar char="Ø"/>
            </a:pPr>
            <a:r>
              <a:rPr lang="nl-BE" sz="2000" b="0" dirty="0">
                <a:latin typeface="Calibri" pitchFamily="34" charset="0"/>
              </a:rPr>
              <a:t>script </a:t>
            </a:r>
            <a:r>
              <a:rPr lang="nl-BE" sz="2000" b="0" dirty="0" err="1" smtClean="0">
                <a:latin typeface="Calibri" pitchFamily="34" charset="0"/>
              </a:rPr>
              <a:t>interpreters</a:t>
            </a:r>
            <a:r>
              <a:rPr lang="nl-BE" sz="2000" b="0" dirty="0" smtClean="0">
                <a:latin typeface="Calibri" pitchFamily="34" charset="0"/>
              </a:rPr>
              <a:t> (</a:t>
            </a:r>
            <a:r>
              <a:rPr lang="nl-BE" sz="2000" b="0" dirty="0" err="1" smtClean="0">
                <a:latin typeface="Calibri" pitchFamily="34" charset="0"/>
              </a:rPr>
              <a:t>bash</a:t>
            </a:r>
            <a:r>
              <a:rPr lang="nl-BE" sz="2000" b="0" dirty="0" smtClean="0">
                <a:latin typeface="Calibri" pitchFamily="34" charset="0"/>
              </a:rPr>
              <a:t>, Python)</a:t>
            </a:r>
            <a:endParaRPr lang="nl-BE" sz="2000" b="0" dirty="0">
              <a:latin typeface="Calibri" pitchFamily="34" charset="0"/>
            </a:endParaRPr>
          </a:p>
          <a:p>
            <a:pPr marL="742950" lvl="1" indent="-285750" algn="l">
              <a:buFont typeface="Wingdings" pitchFamily="2" charset="2"/>
              <a:buChar char="Ø"/>
            </a:pPr>
            <a:r>
              <a:rPr lang="nl-BE" sz="2000" b="0" dirty="0" err="1">
                <a:latin typeface="Calibri" pitchFamily="34" charset="0"/>
              </a:rPr>
              <a:t>Integrated</a:t>
            </a:r>
            <a:r>
              <a:rPr lang="nl-BE" sz="2000" b="0" dirty="0">
                <a:latin typeface="Calibri" pitchFamily="34" charset="0"/>
              </a:rPr>
              <a:t> </a:t>
            </a:r>
            <a:r>
              <a:rPr lang="nl-BE" sz="2000" b="0" dirty="0" err="1">
                <a:latin typeface="Calibri" pitchFamily="34" charset="0"/>
              </a:rPr>
              <a:t>Development</a:t>
            </a:r>
            <a:r>
              <a:rPr lang="nl-BE" sz="2000" b="0" dirty="0">
                <a:latin typeface="Calibri" pitchFamily="34" charset="0"/>
              </a:rPr>
              <a:t> Environment (IDE)</a:t>
            </a:r>
          </a:p>
          <a:p>
            <a:pPr marL="1143000" lvl="2" indent="-228600" algn="l">
              <a:buFont typeface="Wingdings" pitchFamily="2" charset="2"/>
              <a:buChar char="§"/>
            </a:pPr>
            <a:r>
              <a:rPr lang="en-US" sz="1600" b="0" dirty="0">
                <a:latin typeface="Calibri" pitchFamily="34" charset="0"/>
              </a:rPr>
              <a:t>Source Code Control System (SCCS)</a:t>
            </a:r>
          </a:p>
          <a:p>
            <a:pPr marL="1143000" lvl="2" indent="-228600" algn="l">
              <a:buFont typeface="Wingdings" pitchFamily="2" charset="2"/>
              <a:buChar char="§"/>
            </a:pPr>
            <a:r>
              <a:rPr lang="en-US" sz="1600" b="0" dirty="0">
                <a:latin typeface="Calibri" pitchFamily="34" charset="0"/>
              </a:rPr>
              <a:t>Revision Control System (RCS)</a:t>
            </a:r>
            <a:endParaRPr lang="nl-BE" sz="1600" b="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58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808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808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808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808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808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808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808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808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808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808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fr-BE" dirty="0" err="1">
                <a:latin typeface="Calibri" pitchFamily="34" charset="0"/>
                <a:cs typeface="Courier New" pitchFamily="49" charset="0"/>
              </a:rPr>
              <a:t>Speciale</a:t>
            </a:r>
            <a:r>
              <a:rPr lang="fr-BE" dirty="0">
                <a:latin typeface="Calibri" pitchFamily="34" charset="0"/>
                <a:cs typeface="Courier New" pitchFamily="49" charset="0"/>
              </a:rPr>
              <a:t> </a:t>
            </a:r>
            <a:r>
              <a:rPr lang="fr-BE" dirty="0" err="1">
                <a:latin typeface="Calibri" pitchFamily="34" charset="0"/>
                <a:cs typeface="Courier New" pitchFamily="49" charset="0"/>
              </a:rPr>
              <a:t>toetsen</a:t>
            </a:r>
            <a:endParaRPr lang="nl-NL" dirty="0">
              <a:latin typeface="Calibri" pitchFamily="34" charset="0"/>
              <a:cs typeface="Courier New" pitchFamily="49" charset="0"/>
            </a:endParaRPr>
          </a:p>
        </p:txBody>
      </p:sp>
      <p:sp>
        <p:nvSpPr>
          <p:cNvPr id="561156" name="Rectangle 4"/>
          <p:cNvSpPr>
            <a:spLocks noChangeArrowheads="1"/>
          </p:cNvSpPr>
          <p:nvPr/>
        </p:nvSpPr>
        <p:spPr bwMode="auto">
          <a:xfrm>
            <a:off x="971550" y="1557338"/>
            <a:ext cx="7848600" cy="5040014"/>
          </a:xfrm>
          <a:prstGeom prst="rect">
            <a:avLst/>
          </a:prstGeom>
          <a:noFill/>
          <a:ln w="9525">
            <a:noFill/>
            <a:miter lim="800000"/>
            <a:headEnd/>
            <a:tailEnd/>
          </a:ln>
          <a:effectLst/>
        </p:spPr>
        <p:txBody>
          <a:bodyPr/>
          <a:lstStyle/>
          <a:p>
            <a:pPr marL="342900" indent="-342900" algn="l"/>
            <a:r>
              <a:rPr lang="fr-BE" b="0" dirty="0" err="1">
                <a:latin typeface="Calibri" pitchFamily="34" charset="0"/>
                <a:cs typeface="Courier New" pitchFamily="49" charset="0"/>
              </a:rPr>
              <a:t>backspace</a:t>
            </a:r>
            <a:r>
              <a:rPr lang="fr-BE" b="0" dirty="0">
                <a:latin typeface="Calibri" pitchFamily="34" charset="0"/>
                <a:cs typeface="Courier New" pitchFamily="49" charset="0"/>
              </a:rPr>
              <a:t>, CTRL+H</a:t>
            </a:r>
          </a:p>
          <a:p>
            <a:pPr marL="742950" lvl="1" indent="-285750" algn="l">
              <a:buFont typeface="Wingdings" pitchFamily="2" charset="2"/>
              <a:buChar char="Ø"/>
            </a:pPr>
            <a:r>
              <a:rPr lang="nl-BE" sz="1800" b="0" dirty="0">
                <a:latin typeface="Calibri" pitchFamily="34" charset="0"/>
                <a:cs typeface="Courier New" pitchFamily="49" charset="0"/>
              </a:rPr>
              <a:t>verwijdert laatst ingetypte karakter</a:t>
            </a:r>
          </a:p>
          <a:p>
            <a:pPr marL="342900" indent="-342900" algn="l"/>
            <a:r>
              <a:rPr lang="nl-BE" b="0" dirty="0">
                <a:latin typeface="Calibri" pitchFamily="34" charset="0"/>
                <a:cs typeface="Courier New" pitchFamily="49" charset="0"/>
              </a:rPr>
              <a:t>CTRL+C</a:t>
            </a:r>
          </a:p>
          <a:p>
            <a:pPr marL="742950" lvl="1" indent="-285750" algn="l">
              <a:buFont typeface="Wingdings" pitchFamily="2" charset="2"/>
              <a:buChar char="Ø"/>
            </a:pPr>
            <a:r>
              <a:rPr lang="nl-BE" sz="1800" b="0" dirty="0">
                <a:latin typeface="Calibri" pitchFamily="34" charset="0"/>
                <a:cs typeface="Courier New" pitchFamily="49" charset="0"/>
              </a:rPr>
              <a:t>beëindigt commando dat aan het uitvoeren is</a:t>
            </a:r>
          </a:p>
          <a:p>
            <a:pPr marL="342900" indent="-342900" algn="l"/>
            <a:r>
              <a:rPr lang="nl-BE" b="0" dirty="0">
                <a:latin typeface="Calibri" pitchFamily="34" charset="0"/>
                <a:cs typeface="Courier New" pitchFamily="49" charset="0"/>
              </a:rPr>
              <a:t>CTRL+R</a:t>
            </a:r>
          </a:p>
          <a:p>
            <a:pPr marL="742950" lvl="1" indent="-285750" algn="l">
              <a:buFont typeface="Wingdings" pitchFamily="2" charset="2"/>
              <a:buChar char="Ø"/>
            </a:pPr>
            <a:r>
              <a:rPr lang="nl-BE" sz="1800" b="0" dirty="0" smtClean="0">
                <a:latin typeface="Calibri" pitchFamily="34" charset="0"/>
                <a:cs typeface="Courier New" pitchFamily="49" charset="0"/>
              </a:rPr>
              <a:t>opzoeken van vorige commando met bepaalde term</a:t>
            </a:r>
            <a:endParaRPr lang="nl-BE" sz="1800" b="0" dirty="0">
              <a:latin typeface="Calibri" pitchFamily="34" charset="0"/>
              <a:cs typeface="Courier New" pitchFamily="49" charset="0"/>
            </a:endParaRPr>
          </a:p>
          <a:p>
            <a:pPr marL="342900" indent="-342900" algn="l"/>
            <a:r>
              <a:rPr lang="nl-BE" b="0" dirty="0">
                <a:latin typeface="Calibri" pitchFamily="34" charset="0"/>
                <a:cs typeface="Courier New" pitchFamily="49" charset="0"/>
              </a:rPr>
              <a:t>CTRL+S</a:t>
            </a:r>
          </a:p>
          <a:p>
            <a:pPr marL="742950" lvl="1" indent="-285750" algn="l">
              <a:buFont typeface="Wingdings" pitchFamily="2" charset="2"/>
              <a:buChar char="Ø"/>
            </a:pPr>
            <a:r>
              <a:rPr lang="nl-BE" sz="1800" b="0" dirty="0">
                <a:latin typeface="Calibri" pitchFamily="34" charset="0"/>
                <a:cs typeface="Courier New" pitchFamily="49" charset="0"/>
              </a:rPr>
              <a:t>onderbreekt het scrollen van karakters over het scherm</a:t>
            </a:r>
          </a:p>
          <a:p>
            <a:pPr marL="742950" lvl="1" indent="-285750" algn="l">
              <a:buFont typeface="Wingdings" pitchFamily="2" charset="2"/>
              <a:buChar char="Ø"/>
            </a:pPr>
            <a:r>
              <a:rPr lang="nl-BE" sz="1800" b="0" dirty="0">
                <a:latin typeface="Calibri" pitchFamily="34" charset="0"/>
                <a:cs typeface="Courier New" pitchFamily="49" charset="0"/>
              </a:rPr>
              <a:t>scrollen kan worden hernomen door op CTRL+Q te drukken</a:t>
            </a:r>
          </a:p>
          <a:p>
            <a:pPr marL="342900" indent="-342900" algn="l"/>
            <a:r>
              <a:rPr lang="nl-BE" b="0" dirty="0">
                <a:latin typeface="Calibri" pitchFamily="34" charset="0"/>
                <a:cs typeface="Courier New" pitchFamily="49" charset="0"/>
              </a:rPr>
              <a:t>CTRL+W</a:t>
            </a:r>
          </a:p>
          <a:p>
            <a:pPr marL="742950" lvl="1" indent="-285750" algn="l">
              <a:buFont typeface="Wingdings" pitchFamily="2" charset="2"/>
              <a:buChar char="Ø"/>
            </a:pPr>
            <a:r>
              <a:rPr lang="nl-BE" sz="1800" b="0" dirty="0">
                <a:latin typeface="Calibri" pitchFamily="34" charset="0"/>
                <a:cs typeface="Courier New" pitchFamily="49" charset="0"/>
              </a:rPr>
              <a:t>wist volledig woord op commandolijn</a:t>
            </a:r>
          </a:p>
          <a:p>
            <a:pPr marL="342900" indent="-342900" algn="l"/>
            <a:r>
              <a:rPr lang="nl-BE" b="0" dirty="0">
                <a:latin typeface="Calibri" pitchFamily="34" charset="0"/>
                <a:cs typeface="Courier New" pitchFamily="49" charset="0"/>
              </a:rPr>
              <a:t>CTRL+U</a:t>
            </a:r>
          </a:p>
          <a:p>
            <a:pPr marL="742950" lvl="1" indent="-285750" algn="l">
              <a:buFont typeface="Wingdings" pitchFamily="2" charset="2"/>
              <a:buChar char="Ø"/>
            </a:pPr>
            <a:r>
              <a:rPr lang="nl-BE" sz="1800" b="0" dirty="0">
                <a:latin typeface="Calibri" pitchFamily="34" charset="0"/>
                <a:cs typeface="Courier New" pitchFamily="49" charset="0"/>
              </a:rPr>
              <a:t>wist volledige commandolijn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6115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115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115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115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115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115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115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115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115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1156">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115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1156">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115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r>
              <a:rPr lang="fr-BE" dirty="0">
                <a:latin typeface="Calibri" pitchFamily="34" charset="0"/>
              </a:rPr>
              <a:t>UNIX </a:t>
            </a:r>
            <a:r>
              <a:rPr lang="fr-BE" dirty="0" err="1">
                <a:latin typeface="Calibri" pitchFamily="34" charset="0"/>
              </a:rPr>
              <a:t>documentatie</a:t>
            </a:r>
            <a:endParaRPr lang="nl-NL" dirty="0">
              <a:latin typeface="Calibri" pitchFamily="34" charset="0"/>
            </a:endParaRPr>
          </a:p>
        </p:txBody>
      </p:sp>
      <p:sp>
        <p:nvSpPr>
          <p:cNvPr id="676867" name="Rectangle 3"/>
          <p:cNvSpPr>
            <a:spLocks noChangeArrowheads="1"/>
          </p:cNvSpPr>
          <p:nvPr/>
        </p:nvSpPr>
        <p:spPr bwMode="auto">
          <a:xfrm>
            <a:off x="1042988" y="1557338"/>
            <a:ext cx="7777484" cy="1583630"/>
          </a:xfrm>
          <a:prstGeom prst="rect">
            <a:avLst/>
          </a:prstGeom>
          <a:noFill/>
          <a:ln w="9525">
            <a:noFill/>
            <a:miter lim="800000"/>
            <a:headEnd/>
            <a:tailEnd/>
          </a:ln>
          <a:effectLst/>
        </p:spPr>
        <p:txBody>
          <a:bodyPr/>
          <a:lstStyle/>
          <a:p>
            <a:pPr marL="342900" indent="-342900" algn="l" defTabSz="727075">
              <a:lnSpc>
                <a:spcPct val="125000"/>
              </a:lnSpc>
            </a:pPr>
            <a:r>
              <a:rPr lang="en-US" b="0" i="1" dirty="0">
                <a:latin typeface="Calibri" pitchFamily="34" charset="0"/>
              </a:rPr>
              <a:t>Reference Manual</a:t>
            </a:r>
            <a:r>
              <a:rPr lang="en-US" b="0" dirty="0">
                <a:latin typeface="Calibri" pitchFamily="34" charset="0"/>
              </a:rPr>
              <a:t> (man-pages)</a:t>
            </a:r>
          </a:p>
          <a:p>
            <a:pPr marL="742950" lvl="1" indent="-285750" algn="l" defTabSz="727075">
              <a:lnSpc>
                <a:spcPct val="125000"/>
              </a:lnSpc>
              <a:buFont typeface="Wingdings" pitchFamily="2" charset="2"/>
              <a:buChar char="Ø"/>
            </a:pPr>
            <a:r>
              <a:rPr lang="en-US" sz="2000" b="0" dirty="0" err="1">
                <a:latin typeface="Calibri" pitchFamily="34" charset="0"/>
              </a:rPr>
              <a:t>uitgebreide</a:t>
            </a:r>
            <a:r>
              <a:rPr lang="en-US" sz="2000" b="0" dirty="0">
                <a:latin typeface="Calibri" pitchFamily="34" charset="0"/>
              </a:rPr>
              <a:t> </a:t>
            </a:r>
            <a:r>
              <a:rPr lang="en-US" sz="2000" b="0" dirty="0" err="1">
                <a:latin typeface="Calibri" pitchFamily="34" charset="0"/>
              </a:rPr>
              <a:t>documentatie</a:t>
            </a:r>
            <a:r>
              <a:rPr lang="en-US" sz="2000" b="0" dirty="0">
                <a:latin typeface="Calibri" pitchFamily="34" charset="0"/>
              </a:rPr>
              <a:t> van elk UNIX commando</a:t>
            </a:r>
          </a:p>
          <a:p>
            <a:pPr marL="742950" lvl="1" indent="-285750" algn="l" defTabSz="727075">
              <a:lnSpc>
                <a:spcPct val="125000"/>
              </a:lnSpc>
              <a:buFont typeface="Wingdings" pitchFamily="2" charset="2"/>
              <a:buChar char="Ø"/>
            </a:pPr>
            <a:r>
              <a:rPr lang="en-US" sz="2000" b="0" dirty="0" err="1">
                <a:latin typeface="Calibri" pitchFamily="34" charset="0"/>
              </a:rPr>
              <a:t>oproepen</a:t>
            </a:r>
            <a:r>
              <a:rPr lang="en-US" sz="2000" b="0" dirty="0">
                <a:latin typeface="Calibri" pitchFamily="34" charset="0"/>
              </a:rPr>
              <a:t> </a:t>
            </a:r>
            <a:r>
              <a:rPr lang="en-US" sz="2000" b="0" dirty="0" err="1">
                <a:latin typeface="Calibri" pitchFamily="34" charset="0"/>
              </a:rPr>
              <a:t>adhv</a:t>
            </a:r>
            <a:r>
              <a:rPr lang="en-US" sz="2000" b="0" dirty="0">
                <a:latin typeface="Calibri" pitchFamily="34" charset="0"/>
              </a:rPr>
              <a:t> </a:t>
            </a:r>
            <a:r>
              <a:rPr lang="en-US" sz="2000" dirty="0">
                <a:latin typeface="Courier New" pitchFamily="49" charset="0"/>
                <a:cs typeface="Courier New" pitchFamily="49" charset="0"/>
              </a:rPr>
              <a:t>man</a:t>
            </a:r>
            <a:r>
              <a:rPr lang="en-US" sz="2000" b="0" dirty="0">
                <a:latin typeface="Calibri" pitchFamily="34" charset="0"/>
              </a:rPr>
              <a:t> commando</a:t>
            </a:r>
          </a:p>
        </p:txBody>
      </p:sp>
      <p:sp>
        <p:nvSpPr>
          <p:cNvPr id="676868" name="AutoShape 4">
            <a:hlinkClick r:id="rId2"/>
          </p:cNvPr>
          <p:cNvSpPr>
            <a:spLocks noChangeArrowheads="1"/>
          </p:cNvSpPr>
          <p:nvPr/>
        </p:nvSpPr>
        <p:spPr bwMode="auto">
          <a:xfrm>
            <a:off x="1403350" y="4581525"/>
            <a:ext cx="7416800" cy="2016125"/>
          </a:xfrm>
          <a:prstGeom prst="foldedCorner">
            <a:avLst>
              <a:gd name="adj" fmla="val 9583"/>
            </a:avLst>
          </a:prstGeom>
          <a:solidFill>
            <a:srgbClr val="FFFF99">
              <a:alpha val="70000"/>
            </a:srgbClr>
          </a:solidFill>
          <a:ln w="9525">
            <a:solidFill>
              <a:schemeClr val="tx1"/>
            </a:solidFill>
            <a:round/>
            <a:headEnd/>
            <a:tailEnd/>
          </a:ln>
          <a:effectLst/>
        </p:spPr>
        <p:txBody>
          <a:bodyPr wrap="none" lIns="180000" tIns="180000" rIns="180000" bIns="180000"/>
          <a:lstStyle/>
          <a:p>
            <a:pPr algn="l">
              <a:buFontTx/>
              <a:buNone/>
            </a:pPr>
            <a:r>
              <a:rPr lang="en-GB" sz="1800" dirty="0">
                <a:solidFill>
                  <a:srgbClr val="009900"/>
                </a:solidFill>
                <a:latin typeface="Courier New" pitchFamily="49" charset="0"/>
              </a:rPr>
              <a:t>'</a:t>
            </a:r>
            <a:r>
              <a:rPr lang="en-GB" sz="1800" dirty="0" err="1">
                <a:solidFill>
                  <a:srgbClr val="009900"/>
                </a:solidFill>
                <a:latin typeface="Courier New" pitchFamily="49" charset="0"/>
              </a:rPr>
              <a:t>documentatie</a:t>
            </a:r>
            <a:r>
              <a:rPr lang="en-GB" sz="1800" dirty="0">
                <a:solidFill>
                  <a:srgbClr val="009900"/>
                </a:solidFill>
                <a:latin typeface="Courier New" pitchFamily="49" charset="0"/>
              </a:rPr>
              <a:t> van who commando</a:t>
            </a:r>
          </a:p>
          <a:p>
            <a:pPr algn="l">
              <a:buFontTx/>
              <a:buNone/>
            </a:pPr>
            <a:r>
              <a:rPr lang="en-GB" sz="1800" dirty="0">
                <a:latin typeface="Courier New" pitchFamily="49" charset="0"/>
              </a:rPr>
              <a:t>man who</a:t>
            </a:r>
          </a:p>
        </p:txBody>
      </p:sp>
      <p:sp>
        <p:nvSpPr>
          <p:cNvPr id="5" name="AutoShape 4">
            <a:hlinkClick r:id="rId2"/>
          </p:cNvPr>
          <p:cNvSpPr>
            <a:spLocks noChangeArrowheads="1"/>
          </p:cNvSpPr>
          <p:nvPr/>
        </p:nvSpPr>
        <p:spPr bwMode="auto">
          <a:xfrm>
            <a:off x="1403350" y="4581525"/>
            <a:ext cx="7416800" cy="2016125"/>
          </a:xfrm>
          <a:prstGeom prst="foldedCorner">
            <a:avLst>
              <a:gd name="adj" fmla="val 9583"/>
            </a:avLst>
          </a:prstGeom>
          <a:noFill/>
          <a:ln w="9525">
            <a:noFill/>
            <a:round/>
            <a:headEnd/>
            <a:tailEnd/>
          </a:ln>
          <a:effectLst/>
        </p:spPr>
        <p:txBody>
          <a:bodyPr wrap="none" lIns="180000" tIns="180000" rIns="180000" bIns="180000"/>
          <a:lstStyle/>
          <a:p>
            <a:pPr algn="l">
              <a:buFontTx/>
              <a:buNone/>
            </a:pPr>
            <a:endParaRPr lang="en-GB" sz="1800" dirty="0">
              <a:solidFill>
                <a:srgbClr val="009900"/>
              </a:solidFill>
              <a:latin typeface="Courier New" pitchFamily="49" charset="0"/>
            </a:endParaRPr>
          </a:p>
          <a:p>
            <a:pPr algn="l">
              <a:buFontTx/>
              <a:buNone/>
            </a:pPr>
            <a:endParaRPr lang="en-GB" sz="1800" dirty="0">
              <a:solidFill>
                <a:srgbClr val="009900"/>
              </a:solidFill>
              <a:latin typeface="Courier New" pitchFamily="49" charset="0"/>
            </a:endParaRPr>
          </a:p>
          <a:p>
            <a:pPr algn="l">
              <a:buFontTx/>
              <a:buNone/>
            </a:pPr>
            <a:endParaRPr lang="en-GB" sz="1800" dirty="0">
              <a:solidFill>
                <a:srgbClr val="009900"/>
              </a:solidFill>
              <a:latin typeface="Courier New" pitchFamily="49" charset="0"/>
            </a:endParaRPr>
          </a:p>
          <a:p>
            <a:pPr algn="l">
              <a:buFontTx/>
              <a:buNone/>
            </a:pPr>
            <a:r>
              <a:rPr lang="en-GB" sz="1800" dirty="0">
                <a:solidFill>
                  <a:srgbClr val="009900"/>
                </a:solidFill>
                <a:latin typeface="Courier New" pitchFamily="49" charset="0"/>
              </a:rPr>
              <a:t>'</a:t>
            </a:r>
            <a:r>
              <a:rPr lang="en-GB" sz="1800" dirty="0" err="1">
                <a:solidFill>
                  <a:srgbClr val="009900"/>
                </a:solidFill>
                <a:latin typeface="Courier New" pitchFamily="49" charset="0"/>
              </a:rPr>
              <a:t>documentatie</a:t>
            </a:r>
            <a:r>
              <a:rPr lang="en-GB" sz="1800" dirty="0">
                <a:solidFill>
                  <a:srgbClr val="009900"/>
                </a:solidFill>
                <a:latin typeface="Courier New" pitchFamily="49" charset="0"/>
              </a:rPr>
              <a:t> van man commando </a:t>
            </a:r>
            <a:r>
              <a:rPr lang="en-GB" sz="1800" dirty="0" err="1">
                <a:solidFill>
                  <a:srgbClr val="009900"/>
                </a:solidFill>
                <a:latin typeface="Courier New" pitchFamily="49" charset="0"/>
              </a:rPr>
              <a:t>zelf</a:t>
            </a:r>
            <a:endParaRPr lang="en-GB" sz="1800" dirty="0">
              <a:solidFill>
                <a:srgbClr val="009900"/>
              </a:solidFill>
              <a:latin typeface="Courier New" pitchFamily="49" charset="0"/>
            </a:endParaRPr>
          </a:p>
          <a:p>
            <a:pPr algn="l">
              <a:buFontTx/>
              <a:buNone/>
            </a:pPr>
            <a:r>
              <a:rPr lang="en-GB" sz="1800" dirty="0">
                <a:latin typeface="Courier New" pitchFamily="49" charset="0"/>
              </a:rPr>
              <a:t>man </a:t>
            </a:r>
            <a:r>
              <a:rPr lang="en-GB" sz="1800" dirty="0" err="1">
                <a:latin typeface="Courier New" pitchFamily="49" charset="0"/>
              </a:rPr>
              <a:t>man</a:t>
            </a:r>
            <a:endParaRPr lang="en-GB" sz="1800" dirty="0">
              <a:latin typeface="Courier New"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7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
                                  </p:iterate>
                                  <p:childTnLst>
                                    <p:set>
                                      <p:cBhvr>
                                        <p:cTn id="14" dur="1" fill="hold">
                                          <p:stCondLst>
                                            <p:cond delay="0"/>
                                          </p:stCondLst>
                                        </p:cTn>
                                        <p:tgtEl>
                                          <p:spTgt spid="6768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
                                  </p:iterate>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67" grpId="0" uiExpand="1" build="p"/>
      <p:bldP spid="676868"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ChangeArrowheads="1"/>
          </p:cNvSpPr>
          <p:nvPr/>
        </p:nvSpPr>
        <p:spPr bwMode="auto">
          <a:xfrm>
            <a:off x="4252938" y="1565295"/>
            <a:ext cx="1584325" cy="649288"/>
          </a:xfrm>
          <a:prstGeom prst="rect">
            <a:avLst/>
          </a:prstGeom>
          <a:solidFill>
            <a:srgbClr val="FFFF99"/>
          </a:solidFill>
          <a:ln w="9525" algn="ctr">
            <a:solidFill>
              <a:schemeClr val="tx1"/>
            </a:solidFill>
            <a:miter lim="800000"/>
            <a:headEnd/>
            <a:tailEnd/>
          </a:ln>
          <a:effectLst/>
        </p:spPr>
        <p:txBody>
          <a:bodyPr wrap="none" anchor="ctr"/>
          <a:lstStyle/>
          <a:p>
            <a:pPr>
              <a:buFontTx/>
              <a:buNone/>
            </a:pPr>
            <a:r>
              <a:rPr lang="fr-BE" b="0">
                <a:latin typeface="Calibri" pitchFamily="34" charset="0"/>
              </a:rPr>
              <a:t>gebruiker</a:t>
            </a:r>
            <a:endParaRPr lang="nl-NL" b="0">
              <a:latin typeface="Calibri" pitchFamily="34" charset="0"/>
            </a:endParaRPr>
          </a:p>
        </p:txBody>
      </p:sp>
      <p:sp>
        <p:nvSpPr>
          <p:cNvPr id="665603" name="Rectangle 3"/>
          <p:cNvSpPr>
            <a:spLocks noChangeArrowheads="1"/>
          </p:cNvSpPr>
          <p:nvPr/>
        </p:nvSpPr>
        <p:spPr bwMode="auto">
          <a:xfrm>
            <a:off x="6524651" y="1565295"/>
            <a:ext cx="1584325" cy="649288"/>
          </a:xfrm>
          <a:prstGeom prst="rect">
            <a:avLst/>
          </a:prstGeom>
          <a:solidFill>
            <a:srgbClr val="FFFF99"/>
          </a:solidFill>
          <a:ln w="9525" algn="ctr">
            <a:solidFill>
              <a:schemeClr val="tx1"/>
            </a:solidFill>
            <a:miter lim="800000"/>
            <a:headEnd/>
            <a:tailEnd/>
          </a:ln>
          <a:effectLst/>
        </p:spPr>
        <p:txBody>
          <a:bodyPr wrap="none" anchor="ctr"/>
          <a:lstStyle/>
          <a:p>
            <a:pPr>
              <a:buFontTx/>
              <a:buNone/>
            </a:pPr>
            <a:r>
              <a:rPr lang="fr-BE" b="0">
                <a:latin typeface="Calibri" pitchFamily="34" charset="0"/>
              </a:rPr>
              <a:t>gebruiker</a:t>
            </a:r>
            <a:endParaRPr lang="nl-NL" b="0">
              <a:latin typeface="Calibri" pitchFamily="34" charset="0"/>
            </a:endParaRPr>
          </a:p>
        </p:txBody>
      </p:sp>
      <p:sp>
        <p:nvSpPr>
          <p:cNvPr id="665604" name="Rectangle 4"/>
          <p:cNvSpPr>
            <a:spLocks noGrp="1" noChangeArrowheads="1"/>
          </p:cNvSpPr>
          <p:nvPr>
            <p:ph type="title"/>
          </p:nvPr>
        </p:nvSpPr>
        <p:spPr/>
        <p:txBody>
          <a:bodyPr/>
          <a:lstStyle/>
          <a:p>
            <a:r>
              <a:rPr lang="fr-BE" dirty="0" err="1">
                <a:latin typeface="Calibri" pitchFamily="34" charset="0"/>
              </a:rPr>
              <a:t>Besturingssysteem</a:t>
            </a:r>
            <a:endParaRPr lang="nl-NL" dirty="0">
              <a:latin typeface="Calibri" pitchFamily="34" charset="0"/>
            </a:endParaRPr>
          </a:p>
        </p:txBody>
      </p:sp>
      <p:sp>
        <p:nvSpPr>
          <p:cNvPr id="665605" name="Rectangle 5"/>
          <p:cNvSpPr>
            <a:spLocks noChangeArrowheads="1"/>
          </p:cNvSpPr>
          <p:nvPr/>
        </p:nvSpPr>
        <p:spPr bwMode="auto">
          <a:xfrm>
            <a:off x="1805013" y="3979883"/>
            <a:ext cx="6481763" cy="936625"/>
          </a:xfrm>
          <a:prstGeom prst="rect">
            <a:avLst/>
          </a:prstGeom>
          <a:solidFill>
            <a:srgbClr val="FF9900"/>
          </a:solidFill>
          <a:ln w="9525" algn="ctr">
            <a:solidFill>
              <a:schemeClr val="tx1"/>
            </a:solidFill>
            <a:miter lim="800000"/>
            <a:headEnd/>
            <a:tailEnd/>
          </a:ln>
          <a:effectLst/>
        </p:spPr>
        <p:txBody>
          <a:bodyPr wrap="none" anchor="ctr"/>
          <a:lstStyle/>
          <a:p>
            <a:pPr>
              <a:buFontTx/>
              <a:buNone/>
            </a:pPr>
            <a:r>
              <a:rPr lang="fr-BE" b="0">
                <a:latin typeface="Calibri" pitchFamily="34" charset="0"/>
              </a:rPr>
              <a:t>machine</a:t>
            </a:r>
          </a:p>
          <a:p>
            <a:pPr>
              <a:buFontTx/>
              <a:buNone/>
            </a:pPr>
            <a:r>
              <a:rPr lang="fr-BE" b="0">
                <a:latin typeface="Calibri" pitchFamily="34" charset="0"/>
              </a:rPr>
              <a:t>(hardware)</a:t>
            </a:r>
            <a:endParaRPr lang="nl-NL" b="0">
              <a:latin typeface="Calibri" pitchFamily="34" charset="0"/>
            </a:endParaRPr>
          </a:p>
        </p:txBody>
      </p:sp>
      <p:sp>
        <p:nvSpPr>
          <p:cNvPr id="665606" name="Rectangle 6"/>
          <p:cNvSpPr>
            <a:spLocks noChangeArrowheads="1"/>
          </p:cNvSpPr>
          <p:nvPr/>
        </p:nvSpPr>
        <p:spPr bwMode="auto">
          <a:xfrm>
            <a:off x="1806601" y="5635645"/>
            <a:ext cx="1584325" cy="649288"/>
          </a:xfrm>
          <a:prstGeom prst="rect">
            <a:avLst/>
          </a:prstGeom>
          <a:solidFill>
            <a:srgbClr val="FFFF99"/>
          </a:solidFill>
          <a:ln w="9525" algn="ctr">
            <a:solidFill>
              <a:schemeClr val="tx1"/>
            </a:solidFill>
            <a:miter lim="800000"/>
            <a:headEnd/>
            <a:tailEnd/>
          </a:ln>
          <a:effectLst/>
        </p:spPr>
        <p:txBody>
          <a:bodyPr wrap="none" anchor="ctr"/>
          <a:lstStyle/>
          <a:p>
            <a:pPr>
              <a:buFontTx/>
              <a:buNone/>
            </a:pPr>
            <a:r>
              <a:rPr lang="fr-BE" b="0">
                <a:latin typeface="Calibri" pitchFamily="34" charset="0"/>
              </a:rPr>
              <a:t>printer</a:t>
            </a:r>
            <a:endParaRPr lang="nl-NL" b="0">
              <a:latin typeface="Calibri" pitchFamily="34" charset="0"/>
            </a:endParaRPr>
          </a:p>
        </p:txBody>
      </p:sp>
      <p:sp>
        <p:nvSpPr>
          <p:cNvPr id="665607" name="Rectangle 7"/>
          <p:cNvSpPr>
            <a:spLocks noChangeArrowheads="1"/>
          </p:cNvSpPr>
          <p:nvPr/>
        </p:nvSpPr>
        <p:spPr bwMode="auto">
          <a:xfrm>
            <a:off x="4254526" y="5637233"/>
            <a:ext cx="1584325" cy="649287"/>
          </a:xfrm>
          <a:prstGeom prst="rect">
            <a:avLst/>
          </a:prstGeom>
          <a:solidFill>
            <a:srgbClr val="FFFF99"/>
          </a:solidFill>
          <a:ln w="9525" algn="ctr">
            <a:solidFill>
              <a:schemeClr val="tx1"/>
            </a:solidFill>
            <a:miter lim="800000"/>
            <a:headEnd/>
            <a:tailEnd/>
          </a:ln>
          <a:effectLst/>
        </p:spPr>
        <p:txBody>
          <a:bodyPr wrap="none" anchor="ctr"/>
          <a:lstStyle/>
          <a:p>
            <a:pPr>
              <a:buFontTx/>
              <a:buNone/>
            </a:pPr>
            <a:r>
              <a:rPr lang="fr-BE" b="0">
                <a:latin typeface="Calibri" pitchFamily="34" charset="0"/>
              </a:rPr>
              <a:t>geheugen</a:t>
            </a:r>
            <a:endParaRPr lang="nl-NL" b="0">
              <a:latin typeface="Calibri" pitchFamily="34" charset="0"/>
            </a:endParaRPr>
          </a:p>
        </p:txBody>
      </p:sp>
      <p:sp>
        <p:nvSpPr>
          <p:cNvPr id="665608" name="Rectangle 8"/>
          <p:cNvSpPr>
            <a:spLocks noChangeArrowheads="1"/>
          </p:cNvSpPr>
          <p:nvPr/>
        </p:nvSpPr>
        <p:spPr bwMode="auto">
          <a:xfrm>
            <a:off x="6702451" y="5637233"/>
            <a:ext cx="1584325" cy="649287"/>
          </a:xfrm>
          <a:prstGeom prst="rect">
            <a:avLst/>
          </a:prstGeom>
          <a:solidFill>
            <a:srgbClr val="FFFF99"/>
          </a:solidFill>
          <a:ln w="9525" algn="ctr">
            <a:solidFill>
              <a:schemeClr val="tx1"/>
            </a:solidFill>
            <a:miter lim="800000"/>
            <a:headEnd/>
            <a:tailEnd/>
          </a:ln>
          <a:effectLst/>
        </p:spPr>
        <p:txBody>
          <a:bodyPr wrap="none" anchor="ctr"/>
          <a:lstStyle/>
          <a:p>
            <a:pPr>
              <a:buFontTx/>
              <a:buNone/>
            </a:pPr>
            <a:r>
              <a:rPr lang="fr-BE" b="0">
                <a:latin typeface="Calibri" pitchFamily="34" charset="0"/>
              </a:rPr>
              <a:t>schijven</a:t>
            </a:r>
            <a:endParaRPr lang="nl-NL" b="0">
              <a:latin typeface="Calibri" pitchFamily="34" charset="0"/>
            </a:endParaRPr>
          </a:p>
        </p:txBody>
      </p:sp>
      <p:sp>
        <p:nvSpPr>
          <p:cNvPr id="665609" name="Rectangle 9"/>
          <p:cNvSpPr>
            <a:spLocks noChangeArrowheads="1"/>
          </p:cNvSpPr>
          <p:nvPr/>
        </p:nvSpPr>
        <p:spPr bwMode="auto">
          <a:xfrm>
            <a:off x="1955826" y="1565295"/>
            <a:ext cx="1584325" cy="649288"/>
          </a:xfrm>
          <a:prstGeom prst="rect">
            <a:avLst/>
          </a:prstGeom>
          <a:solidFill>
            <a:srgbClr val="FFFF99"/>
          </a:solidFill>
          <a:ln w="9525" algn="ctr">
            <a:solidFill>
              <a:schemeClr val="tx1"/>
            </a:solidFill>
            <a:miter lim="800000"/>
            <a:headEnd/>
            <a:tailEnd/>
          </a:ln>
          <a:effectLst/>
        </p:spPr>
        <p:txBody>
          <a:bodyPr wrap="none" anchor="ctr"/>
          <a:lstStyle/>
          <a:p>
            <a:pPr>
              <a:buFontTx/>
              <a:buNone/>
            </a:pPr>
            <a:r>
              <a:rPr lang="fr-BE" b="0" dirty="0" err="1">
                <a:latin typeface="Calibri" pitchFamily="34" charset="0"/>
              </a:rPr>
              <a:t>gebruiker</a:t>
            </a:r>
            <a:endParaRPr lang="nl-NL" b="0" dirty="0">
              <a:latin typeface="Calibri" pitchFamily="34" charset="0"/>
            </a:endParaRPr>
          </a:p>
        </p:txBody>
      </p:sp>
      <p:sp>
        <p:nvSpPr>
          <p:cNvPr id="665610" name="Line 10"/>
          <p:cNvSpPr>
            <a:spLocks noChangeShapeType="1"/>
          </p:cNvSpPr>
          <p:nvPr/>
        </p:nvSpPr>
        <p:spPr bwMode="auto">
          <a:xfrm>
            <a:off x="2597176" y="4902220"/>
            <a:ext cx="0" cy="735013"/>
          </a:xfrm>
          <a:prstGeom prst="line">
            <a:avLst/>
          </a:prstGeom>
          <a:noFill/>
          <a:ln w="9525">
            <a:solidFill>
              <a:schemeClr val="tx1"/>
            </a:solidFill>
            <a:round/>
            <a:headEnd type="arrow" w="med" len="med"/>
            <a:tailEnd type="arrow" w="med" len="med"/>
          </a:ln>
          <a:effectLst/>
        </p:spPr>
        <p:txBody>
          <a:bodyPr/>
          <a:lstStyle/>
          <a:p>
            <a:endParaRPr lang="nl-NL">
              <a:latin typeface="Calibri" pitchFamily="34" charset="0"/>
            </a:endParaRPr>
          </a:p>
        </p:txBody>
      </p:sp>
      <p:sp>
        <p:nvSpPr>
          <p:cNvPr id="665611" name="Line 11"/>
          <p:cNvSpPr>
            <a:spLocks noChangeShapeType="1"/>
          </p:cNvSpPr>
          <p:nvPr/>
        </p:nvSpPr>
        <p:spPr bwMode="auto">
          <a:xfrm>
            <a:off x="5046688" y="4902220"/>
            <a:ext cx="0" cy="735013"/>
          </a:xfrm>
          <a:prstGeom prst="line">
            <a:avLst/>
          </a:prstGeom>
          <a:noFill/>
          <a:ln w="9525">
            <a:solidFill>
              <a:schemeClr val="tx1"/>
            </a:solidFill>
            <a:round/>
            <a:headEnd type="arrow" w="med" len="med"/>
            <a:tailEnd type="arrow" w="med" len="med"/>
          </a:ln>
          <a:effectLst/>
        </p:spPr>
        <p:txBody>
          <a:bodyPr/>
          <a:lstStyle/>
          <a:p>
            <a:endParaRPr lang="nl-NL">
              <a:latin typeface="Calibri" pitchFamily="34" charset="0"/>
            </a:endParaRPr>
          </a:p>
        </p:txBody>
      </p:sp>
      <p:sp>
        <p:nvSpPr>
          <p:cNvPr id="665612" name="Line 12"/>
          <p:cNvSpPr>
            <a:spLocks noChangeShapeType="1"/>
          </p:cNvSpPr>
          <p:nvPr/>
        </p:nvSpPr>
        <p:spPr bwMode="auto">
          <a:xfrm>
            <a:off x="7494613" y="4902220"/>
            <a:ext cx="0" cy="735013"/>
          </a:xfrm>
          <a:prstGeom prst="line">
            <a:avLst/>
          </a:prstGeom>
          <a:noFill/>
          <a:ln w="9525">
            <a:solidFill>
              <a:schemeClr val="tx1"/>
            </a:solidFill>
            <a:round/>
            <a:headEnd type="arrow" w="med" len="med"/>
            <a:tailEnd type="arrow" w="med" len="med"/>
          </a:ln>
          <a:effectLst/>
        </p:spPr>
        <p:txBody>
          <a:bodyPr/>
          <a:lstStyle/>
          <a:p>
            <a:endParaRPr lang="nl-NL">
              <a:latin typeface="Calibri" pitchFamily="34" charset="0"/>
            </a:endParaRPr>
          </a:p>
        </p:txBody>
      </p:sp>
      <p:sp>
        <p:nvSpPr>
          <p:cNvPr id="665613" name="Rectangle 13"/>
          <p:cNvSpPr>
            <a:spLocks noChangeArrowheads="1"/>
          </p:cNvSpPr>
          <p:nvPr/>
        </p:nvSpPr>
        <p:spPr bwMode="auto">
          <a:xfrm>
            <a:off x="1805013" y="3044845"/>
            <a:ext cx="6481763" cy="936625"/>
          </a:xfrm>
          <a:prstGeom prst="rect">
            <a:avLst/>
          </a:prstGeom>
          <a:solidFill>
            <a:srgbClr val="FF9900"/>
          </a:solidFill>
          <a:ln w="9525" algn="ctr">
            <a:solidFill>
              <a:schemeClr val="tx1"/>
            </a:solidFill>
            <a:miter lim="800000"/>
            <a:headEnd/>
            <a:tailEnd/>
          </a:ln>
          <a:effectLst/>
        </p:spPr>
        <p:txBody>
          <a:bodyPr wrap="none" anchor="ctr"/>
          <a:lstStyle/>
          <a:p>
            <a:pPr>
              <a:buFontTx/>
              <a:buNone/>
            </a:pPr>
            <a:r>
              <a:rPr lang="fr-BE" b="0">
                <a:latin typeface="Calibri" pitchFamily="34" charset="0"/>
              </a:rPr>
              <a:t>besturingssysteem</a:t>
            </a:r>
          </a:p>
          <a:p>
            <a:pPr>
              <a:buFontTx/>
              <a:buNone/>
            </a:pPr>
            <a:r>
              <a:rPr lang="fr-BE" b="0">
                <a:latin typeface="Calibri" pitchFamily="34" charset="0"/>
              </a:rPr>
              <a:t>(software)</a:t>
            </a:r>
            <a:endParaRPr lang="nl-NL" b="0">
              <a:latin typeface="Calibri" pitchFamily="34" charset="0"/>
            </a:endParaRPr>
          </a:p>
        </p:txBody>
      </p:sp>
      <p:sp>
        <p:nvSpPr>
          <p:cNvPr id="665614" name="Line 14"/>
          <p:cNvSpPr>
            <a:spLocks noChangeShapeType="1"/>
          </p:cNvSpPr>
          <p:nvPr/>
        </p:nvSpPr>
        <p:spPr bwMode="auto">
          <a:xfrm>
            <a:off x="5045101" y="2212995"/>
            <a:ext cx="0" cy="839788"/>
          </a:xfrm>
          <a:prstGeom prst="line">
            <a:avLst/>
          </a:prstGeom>
          <a:noFill/>
          <a:ln w="9525">
            <a:solidFill>
              <a:schemeClr val="tx1"/>
            </a:solidFill>
            <a:round/>
            <a:headEnd type="arrow" w="med" len="med"/>
            <a:tailEnd type="arrow" w="med" len="med"/>
          </a:ln>
          <a:effectLst/>
        </p:spPr>
        <p:txBody>
          <a:bodyPr/>
          <a:lstStyle/>
          <a:p>
            <a:endParaRPr lang="nl-NL">
              <a:latin typeface="Calibri" pitchFamily="34" charset="0"/>
            </a:endParaRPr>
          </a:p>
        </p:txBody>
      </p:sp>
      <p:sp>
        <p:nvSpPr>
          <p:cNvPr id="665615" name="Line 15"/>
          <p:cNvSpPr>
            <a:spLocks noChangeShapeType="1"/>
          </p:cNvSpPr>
          <p:nvPr/>
        </p:nvSpPr>
        <p:spPr bwMode="auto">
          <a:xfrm>
            <a:off x="2755926" y="2212995"/>
            <a:ext cx="0" cy="839788"/>
          </a:xfrm>
          <a:prstGeom prst="line">
            <a:avLst/>
          </a:prstGeom>
          <a:noFill/>
          <a:ln w="9525">
            <a:solidFill>
              <a:schemeClr val="tx1"/>
            </a:solidFill>
            <a:round/>
            <a:headEnd type="arrow" w="med" len="med"/>
            <a:tailEnd type="arrow" w="med" len="med"/>
          </a:ln>
          <a:effectLst/>
        </p:spPr>
        <p:txBody>
          <a:bodyPr/>
          <a:lstStyle/>
          <a:p>
            <a:endParaRPr lang="nl-NL">
              <a:latin typeface="Calibri" pitchFamily="34" charset="0"/>
            </a:endParaRPr>
          </a:p>
        </p:txBody>
      </p:sp>
      <p:sp>
        <p:nvSpPr>
          <p:cNvPr id="665616" name="Line 16"/>
          <p:cNvSpPr>
            <a:spLocks noChangeShapeType="1"/>
          </p:cNvSpPr>
          <p:nvPr/>
        </p:nvSpPr>
        <p:spPr bwMode="auto">
          <a:xfrm>
            <a:off x="7316813" y="2212995"/>
            <a:ext cx="0" cy="839788"/>
          </a:xfrm>
          <a:prstGeom prst="line">
            <a:avLst/>
          </a:prstGeom>
          <a:noFill/>
          <a:ln w="9525">
            <a:solidFill>
              <a:schemeClr val="tx1"/>
            </a:solidFill>
            <a:round/>
            <a:headEnd type="arrow" w="med" len="med"/>
            <a:tailEnd type="arrow" w="med" len="med"/>
          </a:ln>
          <a:effectLst/>
        </p:spPr>
        <p:txBody>
          <a:bodyPr/>
          <a:lstStyle/>
          <a:p>
            <a:endParaRPr lang="nl-NL">
              <a:latin typeface="Calibri" pitchFamily="34" charset="0"/>
            </a:endParaRPr>
          </a:p>
        </p:txBody>
      </p:sp>
    </p:spTree>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p:nvPr>
        </p:nvSpPr>
        <p:spPr/>
        <p:txBody>
          <a:bodyPr/>
          <a:lstStyle/>
          <a:p>
            <a:r>
              <a:rPr lang="fr-BE" dirty="0">
                <a:latin typeface="Calibri" pitchFamily="34" charset="0"/>
              </a:rPr>
              <a:t>UNIX </a:t>
            </a:r>
            <a:r>
              <a:rPr lang="fr-BE" dirty="0" err="1">
                <a:latin typeface="Calibri" pitchFamily="34" charset="0"/>
              </a:rPr>
              <a:t>documentatie</a:t>
            </a:r>
            <a:endParaRPr lang="nl-NL" dirty="0">
              <a:latin typeface="Calibri" pitchFamily="34" charset="0"/>
            </a:endParaRPr>
          </a:p>
        </p:txBody>
      </p:sp>
      <p:sp>
        <p:nvSpPr>
          <p:cNvPr id="677891" name="Rectangle 3"/>
          <p:cNvSpPr>
            <a:spLocks noChangeArrowheads="1"/>
          </p:cNvSpPr>
          <p:nvPr/>
        </p:nvSpPr>
        <p:spPr bwMode="auto">
          <a:xfrm>
            <a:off x="1042988" y="1557338"/>
            <a:ext cx="7848600" cy="5157810"/>
          </a:xfrm>
          <a:prstGeom prst="rect">
            <a:avLst/>
          </a:prstGeom>
          <a:noFill/>
          <a:ln w="9525">
            <a:noFill/>
            <a:miter lim="800000"/>
            <a:headEnd/>
            <a:tailEnd/>
          </a:ln>
          <a:effectLst/>
        </p:spPr>
        <p:txBody>
          <a:bodyPr/>
          <a:lstStyle/>
          <a:p>
            <a:pPr marL="342900" indent="-342900" algn="l" defTabSz="727075">
              <a:lnSpc>
                <a:spcPct val="125000"/>
              </a:lnSpc>
            </a:pPr>
            <a:r>
              <a:rPr lang="en-US" b="0" i="1" dirty="0">
                <a:latin typeface="Calibri" pitchFamily="34" charset="0"/>
              </a:rPr>
              <a:t>Reference Manual</a:t>
            </a:r>
            <a:r>
              <a:rPr lang="en-US" b="0" dirty="0">
                <a:latin typeface="Calibri" pitchFamily="34" charset="0"/>
              </a:rPr>
              <a:t> (man-pages)</a:t>
            </a:r>
          </a:p>
          <a:p>
            <a:pPr marL="742950" lvl="1" indent="-285750" algn="l" defTabSz="727075">
              <a:lnSpc>
                <a:spcPct val="125000"/>
              </a:lnSpc>
              <a:buFont typeface="Wingdings" pitchFamily="2" charset="2"/>
              <a:buChar char="Ø"/>
            </a:pPr>
            <a:r>
              <a:rPr lang="en-US" sz="2000" b="0" dirty="0" err="1">
                <a:latin typeface="Calibri" pitchFamily="34" charset="0"/>
              </a:rPr>
              <a:t>uitgebreide</a:t>
            </a:r>
            <a:r>
              <a:rPr lang="en-US" sz="2000" b="0" dirty="0">
                <a:latin typeface="Calibri" pitchFamily="34" charset="0"/>
              </a:rPr>
              <a:t> </a:t>
            </a:r>
            <a:r>
              <a:rPr lang="en-US" sz="2000" b="0" dirty="0" err="1">
                <a:latin typeface="Calibri" pitchFamily="34" charset="0"/>
              </a:rPr>
              <a:t>documentatie</a:t>
            </a:r>
            <a:r>
              <a:rPr lang="en-US" sz="2000" b="0" dirty="0">
                <a:latin typeface="Calibri" pitchFamily="34" charset="0"/>
              </a:rPr>
              <a:t> van elk UNIX commando</a:t>
            </a:r>
          </a:p>
          <a:p>
            <a:pPr marL="742950" lvl="1" indent="-285750" algn="l" defTabSz="727075">
              <a:lnSpc>
                <a:spcPct val="125000"/>
              </a:lnSpc>
              <a:buFont typeface="Wingdings" pitchFamily="2" charset="2"/>
              <a:buChar char="Ø"/>
            </a:pPr>
            <a:r>
              <a:rPr lang="en-US" sz="2000" b="0" dirty="0" err="1">
                <a:latin typeface="Calibri" pitchFamily="34" charset="0"/>
              </a:rPr>
              <a:t>oproepen</a:t>
            </a:r>
            <a:r>
              <a:rPr lang="en-US" sz="2000" b="0" dirty="0">
                <a:latin typeface="Calibri" pitchFamily="34" charset="0"/>
              </a:rPr>
              <a:t> </a:t>
            </a:r>
            <a:r>
              <a:rPr lang="en-US" sz="2000" b="0" dirty="0" err="1">
                <a:latin typeface="Calibri" pitchFamily="34" charset="0"/>
              </a:rPr>
              <a:t>adhv</a:t>
            </a:r>
            <a:r>
              <a:rPr lang="en-US" sz="2000" b="0" dirty="0">
                <a:latin typeface="Calibri" pitchFamily="34" charset="0"/>
              </a:rPr>
              <a:t> </a:t>
            </a:r>
            <a:r>
              <a:rPr lang="en-US" sz="2000" dirty="0">
                <a:latin typeface="Courier New" pitchFamily="49" charset="0"/>
                <a:cs typeface="Courier New" pitchFamily="49" charset="0"/>
              </a:rPr>
              <a:t>man</a:t>
            </a:r>
            <a:r>
              <a:rPr lang="en-US" sz="2000" b="0" dirty="0">
                <a:latin typeface="Calibri" pitchFamily="34" charset="0"/>
              </a:rPr>
              <a:t> commando</a:t>
            </a:r>
          </a:p>
          <a:p>
            <a:pPr marL="742950" lvl="1" indent="-285750" algn="l" defTabSz="727075">
              <a:lnSpc>
                <a:spcPct val="125000"/>
              </a:lnSpc>
              <a:buFont typeface="Wingdings" pitchFamily="2" charset="2"/>
              <a:buChar char="Ø"/>
            </a:pPr>
            <a:r>
              <a:rPr lang="en-US" sz="2000" b="0" dirty="0" err="1">
                <a:latin typeface="Calibri" pitchFamily="34" charset="0"/>
              </a:rPr>
              <a:t>hoofdstukindeling</a:t>
            </a:r>
            <a:endParaRPr lang="en-US" sz="2000" b="0" dirty="0">
              <a:latin typeface="Calibri" pitchFamily="34" charset="0"/>
            </a:endParaRPr>
          </a:p>
          <a:p>
            <a:pPr marL="1143000" lvl="2" indent="-228600" algn="l" defTabSz="727075">
              <a:lnSpc>
                <a:spcPct val="125000"/>
              </a:lnSpc>
              <a:buFont typeface="Wingdings" pitchFamily="2" charset="2"/>
              <a:buChar char="§"/>
            </a:pPr>
            <a:r>
              <a:rPr lang="en-US" sz="1800" b="0" dirty="0" err="1">
                <a:latin typeface="Calibri" pitchFamily="34" charset="0"/>
              </a:rPr>
              <a:t>gebruikerscommando's</a:t>
            </a:r>
            <a:r>
              <a:rPr lang="en-US" sz="1800" b="0" dirty="0">
                <a:latin typeface="Calibri" pitchFamily="34" charset="0"/>
              </a:rPr>
              <a:t>		(1)</a:t>
            </a:r>
          </a:p>
          <a:p>
            <a:pPr marL="1143000" lvl="2" indent="-228600" algn="l" defTabSz="727075">
              <a:lnSpc>
                <a:spcPct val="125000"/>
              </a:lnSpc>
              <a:buFont typeface="Wingdings" pitchFamily="2" charset="2"/>
              <a:buChar char="§"/>
            </a:pPr>
            <a:r>
              <a:rPr lang="en-US" sz="1800" b="0" dirty="0" err="1">
                <a:latin typeface="Calibri" pitchFamily="34" charset="0"/>
              </a:rPr>
              <a:t>systeemaanroepen</a:t>
            </a:r>
            <a:r>
              <a:rPr lang="en-US" sz="1800" b="0" dirty="0">
                <a:latin typeface="Calibri" pitchFamily="34" charset="0"/>
              </a:rPr>
              <a:t>			(2)</a:t>
            </a:r>
          </a:p>
          <a:p>
            <a:pPr marL="1143000" lvl="2" indent="-228600" algn="l" defTabSz="727075">
              <a:lnSpc>
                <a:spcPct val="125000"/>
              </a:lnSpc>
              <a:buFont typeface="Wingdings" pitchFamily="2" charset="2"/>
              <a:buChar char="§"/>
            </a:pPr>
            <a:r>
              <a:rPr lang="en-US" sz="1800" b="0" dirty="0" err="1">
                <a:latin typeface="Calibri" pitchFamily="34" charset="0"/>
              </a:rPr>
              <a:t>bibliotheekfuncties</a:t>
            </a:r>
            <a:r>
              <a:rPr lang="en-US" sz="1800" b="0" dirty="0">
                <a:latin typeface="Calibri" pitchFamily="34" charset="0"/>
              </a:rPr>
              <a:t>		(3)</a:t>
            </a:r>
          </a:p>
          <a:p>
            <a:pPr marL="1143000" lvl="2" indent="-228600" algn="l" defTabSz="727075">
              <a:lnSpc>
                <a:spcPct val="125000"/>
              </a:lnSpc>
              <a:buFont typeface="Wingdings" pitchFamily="2" charset="2"/>
              <a:buChar char="§"/>
            </a:pPr>
            <a:r>
              <a:rPr lang="en-US" sz="1800" b="0" dirty="0" err="1">
                <a:latin typeface="Calibri" pitchFamily="34" charset="0"/>
              </a:rPr>
              <a:t>bestandsformaten</a:t>
            </a:r>
            <a:r>
              <a:rPr lang="en-US" sz="1800" b="0" dirty="0">
                <a:latin typeface="Calibri" pitchFamily="34" charset="0"/>
              </a:rPr>
              <a:t>			(4)</a:t>
            </a:r>
          </a:p>
          <a:p>
            <a:pPr marL="1143000" lvl="2" indent="-228600" algn="l" defTabSz="727075">
              <a:lnSpc>
                <a:spcPct val="125000"/>
              </a:lnSpc>
              <a:buFont typeface="Wingdings" pitchFamily="2" charset="2"/>
              <a:buChar char="§"/>
            </a:pPr>
            <a:r>
              <a:rPr lang="en-US" sz="1800" b="0" dirty="0" err="1">
                <a:latin typeface="Calibri" pitchFamily="34" charset="0"/>
              </a:rPr>
              <a:t>allerlei</a:t>
            </a:r>
            <a:r>
              <a:rPr lang="en-US" sz="1800" b="0" dirty="0">
                <a:latin typeface="Calibri" pitchFamily="34" charset="0"/>
              </a:rPr>
              <a:t>				(5)</a:t>
            </a:r>
          </a:p>
          <a:p>
            <a:pPr marL="1143000" lvl="2" indent="-228600" algn="l" defTabSz="727075">
              <a:lnSpc>
                <a:spcPct val="125000"/>
              </a:lnSpc>
              <a:buFont typeface="Wingdings" pitchFamily="2" charset="2"/>
              <a:buChar char="§"/>
            </a:pPr>
            <a:r>
              <a:rPr lang="en-US" sz="1800" b="0" dirty="0" err="1">
                <a:latin typeface="Calibri" pitchFamily="34" charset="0"/>
              </a:rPr>
              <a:t>spelletjes</a:t>
            </a:r>
            <a:r>
              <a:rPr lang="en-US" sz="1800" b="0" dirty="0">
                <a:latin typeface="Calibri" pitchFamily="34" charset="0"/>
              </a:rPr>
              <a:t>				(6)</a:t>
            </a:r>
          </a:p>
          <a:p>
            <a:pPr marL="1143000" lvl="2" indent="-228600" algn="l" defTabSz="727075">
              <a:lnSpc>
                <a:spcPct val="125000"/>
              </a:lnSpc>
              <a:buFont typeface="Wingdings" pitchFamily="2" charset="2"/>
              <a:buChar char="§"/>
            </a:pPr>
            <a:r>
              <a:rPr lang="en-US" sz="1800" b="0" dirty="0" err="1">
                <a:latin typeface="Calibri" pitchFamily="34" charset="0"/>
              </a:rPr>
              <a:t>randapparaten</a:t>
            </a:r>
            <a:r>
              <a:rPr lang="en-US" sz="1800" b="0" dirty="0">
                <a:latin typeface="Calibri" pitchFamily="34" charset="0"/>
              </a:rPr>
              <a:t> (</a:t>
            </a:r>
            <a:r>
              <a:rPr lang="en-US" sz="1800" b="0" i="1" dirty="0">
                <a:latin typeface="Calibri" pitchFamily="34" charset="0"/>
              </a:rPr>
              <a:t>special files</a:t>
            </a:r>
            <a:r>
              <a:rPr lang="en-US" sz="1800" b="0" dirty="0">
                <a:latin typeface="Calibri" pitchFamily="34" charset="0"/>
              </a:rPr>
              <a:t>)	(7)</a:t>
            </a:r>
          </a:p>
          <a:p>
            <a:pPr marL="1143000" lvl="2" indent="-228600" algn="l" defTabSz="727075">
              <a:lnSpc>
                <a:spcPct val="125000"/>
              </a:lnSpc>
              <a:buFont typeface="Wingdings" pitchFamily="2" charset="2"/>
              <a:buChar char="§"/>
            </a:pPr>
            <a:r>
              <a:rPr lang="en-US" sz="1800" b="0" dirty="0" err="1">
                <a:latin typeface="Calibri" pitchFamily="34" charset="0"/>
              </a:rPr>
              <a:t>systeembeheer</a:t>
            </a:r>
            <a:r>
              <a:rPr lang="en-US" sz="1800" b="0" dirty="0">
                <a:latin typeface="Calibri" pitchFamily="34" charset="0"/>
              </a:rPr>
              <a:t>			(8)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r>
              <a:rPr lang="fr-BE" dirty="0">
                <a:latin typeface="Calibri" pitchFamily="34" charset="0"/>
                <a:cs typeface="Courier New" pitchFamily="49" charset="0"/>
              </a:rPr>
              <a:t>UNIX </a:t>
            </a:r>
            <a:r>
              <a:rPr lang="fr-BE" dirty="0" err="1">
                <a:latin typeface="Calibri" pitchFamily="34" charset="0"/>
                <a:cs typeface="Courier New" pitchFamily="49" charset="0"/>
              </a:rPr>
              <a:t>documentatie</a:t>
            </a:r>
            <a:endParaRPr lang="nl-NL" dirty="0">
              <a:latin typeface="Calibri" pitchFamily="34" charset="0"/>
              <a:cs typeface="Courier New" pitchFamily="49" charset="0"/>
            </a:endParaRPr>
          </a:p>
        </p:txBody>
      </p:sp>
      <p:sp>
        <p:nvSpPr>
          <p:cNvPr id="678915" name="Rectangle 3"/>
          <p:cNvSpPr>
            <a:spLocks noChangeArrowheads="1"/>
          </p:cNvSpPr>
          <p:nvPr/>
        </p:nvSpPr>
        <p:spPr bwMode="auto">
          <a:xfrm>
            <a:off x="1042988" y="1557338"/>
            <a:ext cx="7848600" cy="5300662"/>
          </a:xfrm>
          <a:prstGeom prst="rect">
            <a:avLst/>
          </a:prstGeom>
          <a:noFill/>
          <a:ln w="9525">
            <a:noFill/>
            <a:miter lim="800000"/>
            <a:headEnd/>
            <a:tailEnd/>
          </a:ln>
          <a:effectLst/>
        </p:spPr>
        <p:txBody>
          <a:bodyPr/>
          <a:lstStyle/>
          <a:p>
            <a:pPr marL="342900" indent="-342900" algn="l" defTabSz="727075">
              <a:lnSpc>
                <a:spcPct val="125000"/>
              </a:lnSpc>
            </a:pPr>
            <a:r>
              <a:rPr lang="en-US" b="0" i="1" dirty="0">
                <a:latin typeface="Calibri" pitchFamily="34" charset="0"/>
                <a:cs typeface="Courier New" pitchFamily="49" charset="0"/>
              </a:rPr>
              <a:t>Reference Manual</a:t>
            </a:r>
            <a:r>
              <a:rPr lang="en-US" b="0" dirty="0">
                <a:latin typeface="Calibri" pitchFamily="34" charset="0"/>
                <a:cs typeface="Courier New" pitchFamily="49" charset="0"/>
              </a:rPr>
              <a:t> (man-pages)</a:t>
            </a:r>
          </a:p>
          <a:p>
            <a:pPr marL="742950" lvl="1" indent="-285750" algn="l" defTabSz="727075">
              <a:lnSpc>
                <a:spcPct val="125000"/>
              </a:lnSpc>
              <a:buFont typeface="Wingdings" pitchFamily="2" charset="2"/>
              <a:buChar char="Ø"/>
            </a:pPr>
            <a:r>
              <a:rPr lang="en-US" sz="2000" b="0" dirty="0" err="1">
                <a:latin typeface="Calibri" pitchFamily="34" charset="0"/>
                <a:cs typeface="Courier New" pitchFamily="49" charset="0"/>
              </a:rPr>
              <a:t>pagina-indeling</a:t>
            </a:r>
            <a:endParaRPr lang="en-US" sz="2000" b="0" dirty="0">
              <a:latin typeface="Calibri" pitchFamily="34" charset="0"/>
              <a:cs typeface="Courier New" pitchFamily="49" charset="0"/>
            </a:endParaRPr>
          </a:p>
          <a:p>
            <a:pPr marL="1143000" lvl="2" indent="-228600" algn="l" defTabSz="727075">
              <a:lnSpc>
                <a:spcPct val="125000"/>
              </a:lnSpc>
              <a:buFont typeface="Wingdings" pitchFamily="2" charset="2"/>
              <a:buChar char="§"/>
            </a:pPr>
            <a:r>
              <a:rPr lang="en-US" sz="1400" b="0" dirty="0">
                <a:latin typeface="Calibri" pitchFamily="34" charset="0"/>
                <a:cs typeface="Courier New" pitchFamily="49" charset="0"/>
              </a:rPr>
              <a:t>NAME</a:t>
            </a:r>
          </a:p>
          <a:p>
            <a:pPr marL="1600200" lvl="3" indent="-228600" algn="l" defTabSz="727075">
              <a:lnSpc>
                <a:spcPct val="125000"/>
              </a:lnSpc>
              <a:buFontTx/>
              <a:buChar char="–"/>
            </a:pPr>
            <a:r>
              <a:rPr lang="en-US" sz="1400" b="0" dirty="0" err="1">
                <a:latin typeface="Calibri" pitchFamily="34" charset="0"/>
                <a:cs typeface="Courier New" pitchFamily="49" charset="0"/>
              </a:rPr>
              <a:t>naam</a:t>
            </a:r>
            <a:r>
              <a:rPr lang="en-US" sz="1400" b="0" dirty="0">
                <a:latin typeface="Calibri" pitchFamily="34" charset="0"/>
                <a:cs typeface="Courier New" pitchFamily="49" charset="0"/>
              </a:rPr>
              <a:t> + </a:t>
            </a:r>
            <a:r>
              <a:rPr lang="en-US" sz="1400" b="0" dirty="0" err="1">
                <a:latin typeface="Calibri" pitchFamily="34" charset="0"/>
                <a:cs typeface="Courier New" pitchFamily="49" charset="0"/>
              </a:rPr>
              <a:t>korte</a:t>
            </a:r>
            <a:r>
              <a:rPr lang="en-US" sz="1400" b="0" dirty="0">
                <a:latin typeface="Calibri" pitchFamily="34" charset="0"/>
                <a:cs typeface="Courier New" pitchFamily="49" charset="0"/>
              </a:rPr>
              <a:t> </a:t>
            </a:r>
            <a:r>
              <a:rPr lang="en-US" sz="1400" b="0" dirty="0" err="1">
                <a:latin typeface="Calibri" pitchFamily="34" charset="0"/>
                <a:cs typeface="Courier New" pitchFamily="49" charset="0"/>
              </a:rPr>
              <a:t>beschrijving</a:t>
            </a:r>
            <a:endParaRPr lang="en-US" sz="1400" b="0" dirty="0">
              <a:latin typeface="Calibri" pitchFamily="34" charset="0"/>
              <a:cs typeface="Courier New" pitchFamily="49" charset="0"/>
            </a:endParaRPr>
          </a:p>
          <a:p>
            <a:pPr marL="1143000" lvl="2" indent="-228600" algn="l" defTabSz="727075">
              <a:lnSpc>
                <a:spcPct val="125000"/>
              </a:lnSpc>
              <a:buFont typeface="Wingdings" pitchFamily="2" charset="2"/>
              <a:buChar char="§"/>
            </a:pPr>
            <a:r>
              <a:rPr lang="en-US" sz="1400" b="0" dirty="0">
                <a:latin typeface="Calibri" pitchFamily="34" charset="0"/>
                <a:cs typeface="Courier New" pitchFamily="49" charset="0"/>
              </a:rPr>
              <a:t>SYNOPSIS</a:t>
            </a:r>
          </a:p>
          <a:p>
            <a:pPr marL="1600200" lvl="3" indent="-228600" algn="l" defTabSz="727075">
              <a:lnSpc>
                <a:spcPct val="125000"/>
              </a:lnSpc>
              <a:buFontTx/>
              <a:buChar char="–"/>
            </a:pPr>
            <a:r>
              <a:rPr lang="en-US" sz="1400" b="0" dirty="0" err="1">
                <a:latin typeface="Calibri" pitchFamily="34" charset="0"/>
                <a:cs typeface="Courier New" pitchFamily="49" charset="0"/>
              </a:rPr>
              <a:t>korte</a:t>
            </a:r>
            <a:r>
              <a:rPr lang="en-US" sz="1400" b="0" dirty="0">
                <a:latin typeface="Calibri" pitchFamily="34" charset="0"/>
                <a:cs typeface="Courier New" pitchFamily="49" charset="0"/>
              </a:rPr>
              <a:t> </a:t>
            </a:r>
            <a:r>
              <a:rPr lang="en-US" sz="1400" b="0" dirty="0" err="1">
                <a:latin typeface="Calibri" pitchFamily="34" charset="0"/>
                <a:cs typeface="Courier New" pitchFamily="49" charset="0"/>
              </a:rPr>
              <a:t>omschrijving</a:t>
            </a:r>
            <a:r>
              <a:rPr lang="en-US" sz="1400" b="0" dirty="0">
                <a:latin typeface="Calibri" pitchFamily="34" charset="0"/>
                <a:cs typeface="Courier New" pitchFamily="49" charset="0"/>
              </a:rPr>
              <a:t> van </a:t>
            </a:r>
            <a:r>
              <a:rPr lang="en-US" sz="1400" b="0" dirty="0" err="1">
                <a:latin typeface="Calibri" pitchFamily="34" charset="0"/>
                <a:cs typeface="Courier New" pitchFamily="49" charset="0"/>
              </a:rPr>
              <a:t>syntaxis</a:t>
            </a:r>
            <a:r>
              <a:rPr lang="en-US" sz="1400" b="0" dirty="0">
                <a:latin typeface="Calibri" pitchFamily="34" charset="0"/>
                <a:cs typeface="Courier New" pitchFamily="49" charset="0"/>
              </a:rPr>
              <a:t> (</a:t>
            </a:r>
            <a:r>
              <a:rPr lang="en-US" sz="1400" b="0" dirty="0" err="1">
                <a:latin typeface="Calibri" pitchFamily="34" charset="0"/>
                <a:cs typeface="Courier New" pitchFamily="49" charset="0"/>
              </a:rPr>
              <a:t>vlaggen</a:t>
            </a:r>
            <a:r>
              <a:rPr lang="en-US" sz="1400" b="0" dirty="0">
                <a:latin typeface="Calibri" pitchFamily="34" charset="0"/>
                <a:cs typeface="Courier New" pitchFamily="49" charset="0"/>
              </a:rPr>
              <a:t> + </a:t>
            </a:r>
            <a:r>
              <a:rPr lang="en-US" sz="1400" b="0" dirty="0" err="1">
                <a:latin typeface="Calibri" pitchFamily="34" charset="0"/>
                <a:cs typeface="Courier New" pitchFamily="49" charset="0"/>
              </a:rPr>
              <a:t>argumenten</a:t>
            </a:r>
            <a:r>
              <a:rPr lang="en-US" sz="1400" b="0" dirty="0">
                <a:latin typeface="Calibri" pitchFamily="34" charset="0"/>
                <a:cs typeface="Courier New" pitchFamily="49" charset="0"/>
              </a:rPr>
              <a:t>)</a:t>
            </a:r>
          </a:p>
          <a:p>
            <a:pPr marL="1143000" lvl="2" indent="-228600" algn="l" defTabSz="727075">
              <a:lnSpc>
                <a:spcPct val="125000"/>
              </a:lnSpc>
              <a:buFont typeface="Wingdings" pitchFamily="2" charset="2"/>
              <a:buChar char="§"/>
            </a:pPr>
            <a:r>
              <a:rPr lang="en-US" sz="1400" b="0" dirty="0">
                <a:latin typeface="Calibri" pitchFamily="34" charset="0"/>
                <a:cs typeface="Courier New" pitchFamily="49" charset="0"/>
              </a:rPr>
              <a:t>DESCRIPTION</a:t>
            </a:r>
          </a:p>
          <a:p>
            <a:pPr marL="1600200" lvl="3" indent="-228600" algn="l" defTabSz="727075">
              <a:lnSpc>
                <a:spcPct val="125000"/>
              </a:lnSpc>
              <a:buFontTx/>
              <a:buChar char="–"/>
            </a:pPr>
            <a:r>
              <a:rPr lang="en-US" sz="1400" b="0" dirty="0" err="1">
                <a:latin typeface="Calibri" pitchFamily="34" charset="0"/>
                <a:cs typeface="Courier New" pitchFamily="49" charset="0"/>
              </a:rPr>
              <a:t>uitgebreidere</a:t>
            </a:r>
            <a:r>
              <a:rPr lang="en-US" sz="1400" b="0" dirty="0">
                <a:latin typeface="Calibri" pitchFamily="34" charset="0"/>
                <a:cs typeface="Courier New" pitchFamily="49" charset="0"/>
              </a:rPr>
              <a:t> </a:t>
            </a:r>
            <a:r>
              <a:rPr lang="en-US" sz="1400" b="0" dirty="0" err="1">
                <a:latin typeface="Calibri" pitchFamily="34" charset="0"/>
                <a:cs typeface="Courier New" pitchFamily="49" charset="0"/>
              </a:rPr>
              <a:t>omschrijving</a:t>
            </a:r>
            <a:endParaRPr lang="en-US" sz="1400" b="0" dirty="0">
              <a:latin typeface="Calibri" pitchFamily="34" charset="0"/>
              <a:cs typeface="Courier New" pitchFamily="49" charset="0"/>
            </a:endParaRPr>
          </a:p>
          <a:p>
            <a:pPr marL="1143000" lvl="2" indent="-228600" algn="l" defTabSz="727075">
              <a:lnSpc>
                <a:spcPct val="125000"/>
              </a:lnSpc>
              <a:buFont typeface="Wingdings" pitchFamily="2" charset="2"/>
              <a:buChar char="§"/>
            </a:pPr>
            <a:r>
              <a:rPr lang="en-US" sz="1400" b="0" dirty="0">
                <a:latin typeface="Calibri" pitchFamily="34" charset="0"/>
                <a:cs typeface="Courier New" pitchFamily="49" charset="0"/>
              </a:rPr>
              <a:t>EXAMPLES</a:t>
            </a:r>
          </a:p>
          <a:p>
            <a:pPr marL="1600200" lvl="3" indent="-228600" algn="l" defTabSz="727075">
              <a:lnSpc>
                <a:spcPct val="125000"/>
              </a:lnSpc>
              <a:buFontTx/>
              <a:buChar char="–"/>
            </a:pPr>
            <a:r>
              <a:rPr lang="en-US" sz="1400" b="0" dirty="0" err="1">
                <a:latin typeface="Calibri" pitchFamily="34" charset="0"/>
                <a:cs typeface="Courier New" pitchFamily="49" charset="0"/>
              </a:rPr>
              <a:t>voorbeelden</a:t>
            </a:r>
            <a:r>
              <a:rPr lang="en-US" sz="1400" b="0" dirty="0">
                <a:latin typeface="Calibri" pitchFamily="34" charset="0"/>
                <a:cs typeface="Courier New" pitchFamily="49" charset="0"/>
              </a:rPr>
              <a:t> van </a:t>
            </a:r>
            <a:r>
              <a:rPr lang="en-US" sz="1400" b="0" dirty="0" err="1">
                <a:latin typeface="Calibri" pitchFamily="34" charset="0"/>
                <a:cs typeface="Courier New" pitchFamily="49" charset="0"/>
              </a:rPr>
              <a:t>gebruik</a:t>
            </a:r>
            <a:r>
              <a:rPr lang="en-US" sz="1400" b="0" dirty="0">
                <a:latin typeface="Calibri" pitchFamily="34" charset="0"/>
                <a:cs typeface="Courier New" pitchFamily="49" charset="0"/>
              </a:rPr>
              <a:t> (</a:t>
            </a:r>
            <a:r>
              <a:rPr lang="en-US" sz="1400" b="0" dirty="0" err="1">
                <a:latin typeface="Calibri" pitchFamily="34" charset="0"/>
                <a:cs typeface="Courier New" pitchFamily="49" charset="0"/>
              </a:rPr>
              <a:t>ontbreekt</a:t>
            </a:r>
            <a:r>
              <a:rPr lang="en-US" sz="1400" b="0" dirty="0">
                <a:latin typeface="Calibri" pitchFamily="34" charset="0"/>
                <a:cs typeface="Courier New" pitchFamily="49" charset="0"/>
              </a:rPr>
              <a:t> in </a:t>
            </a:r>
            <a:r>
              <a:rPr lang="en-US" sz="1400" b="0" dirty="0" err="1">
                <a:latin typeface="Calibri" pitchFamily="34" charset="0"/>
                <a:cs typeface="Courier New" pitchFamily="49" charset="0"/>
              </a:rPr>
              <a:t>oudere</a:t>
            </a:r>
            <a:r>
              <a:rPr lang="en-US" sz="1400" b="0" dirty="0">
                <a:latin typeface="Calibri" pitchFamily="34" charset="0"/>
                <a:cs typeface="Courier New" pitchFamily="49" charset="0"/>
              </a:rPr>
              <a:t> </a:t>
            </a:r>
            <a:r>
              <a:rPr lang="en-US" sz="1400" b="0" dirty="0" err="1">
                <a:latin typeface="Calibri" pitchFamily="34" charset="0"/>
                <a:cs typeface="Courier New" pitchFamily="49" charset="0"/>
              </a:rPr>
              <a:t>systemen</a:t>
            </a:r>
            <a:r>
              <a:rPr lang="en-US" sz="1400" b="0" dirty="0">
                <a:latin typeface="Calibri" pitchFamily="34" charset="0"/>
                <a:cs typeface="Courier New" pitchFamily="49" charset="0"/>
              </a:rPr>
              <a:t>)</a:t>
            </a:r>
          </a:p>
          <a:p>
            <a:pPr marL="1143000" lvl="2" indent="-228600" algn="l" defTabSz="727075">
              <a:lnSpc>
                <a:spcPct val="125000"/>
              </a:lnSpc>
              <a:buFont typeface="Wingdings" pitchFamily="2" charset="2"/>
              <a:buChar char="§"/>
            </a:pPr>
            <a:r>
              <a:rPr lang="en-US" sz="1400" b="0" dirty="0">
                <a:latin typeface="Calibri" pitchFamily="34" charset="0"/>
                <a:cs typeface="Courier New" pitchFamily="49" charset="0"/>
              </a:rPr>
              <a:t>FILES</a:t>
            </a:r>
          </a:p>
          <a:p>
            <a:pPr marL="1600200" lvl="3" indent="-228600" algn="l" defTabSz="727075">
              <a:lnSpc>
                <a:spcPct val="125000"/>
              </a:lnSpc>
              <a:buFontTx/>
              <a:buChar char="–"/>
            </a:pPr>
            <a:r>
              <a:rPr lang="en-US" sz="1400" b="0" dirty="0" err="1">
                <a:latin typeface="Calibri" pitchFamily="34" charset="0"/>
                <a:cs typeface="Courier New" pitchFamily="49" charset="0"/>
              </a:rPr>
              <a:t>hulpbestanden</a:t>
            </a:r>
            <a:r>
              <a:rPr lang="en-US" sz="1400" b="0" dirty="0">
                <a:latin typeface="Calibri" pitchFamily="34" charset="0"/>
                <a:cs typeface="Courier New" pitchFamily="49" charset="0"/>
              </a:rPr>
              <a:t> die het commando </a:t>
            </a:r>
            <a:r>
              <a:rPr lang="en-US" sz="1400" b="0" dirty="0" err="1">
                <a:latin typeface="Calibri" pitchFamily="34" charset="0"/>
                <a:cs typeface="Courier New" pitchFamily="49" charset="0"/>
              </a:rPr>
              <a:t>nodig</a:t>
            </a:r>
            <a:r>
              <a:rPr lang="en-US" sz="1400" b="0" dirty="0">
                <a:latin typeface="Calibri" pitchFamily="34" charset="0"/>
                <a:cs typeface="Courier New" pitchFamily="49" charset="0"/>
              </a:rPr>
              <a:t> </a:t>
            </a:r>
            <a:r>
              <a:rPr lang="en-US" sz="1400" b="0" dirty="0" err="1">
                <a:latin typeface="Calibri" pitchFamily="34" charset="0"/>
                <a:cs typeface="Courier New" pitchFamily="49" charset="0"/>
              </a:rPr>
              <a:t>heeft</a:t>
            </a:r>
            <a:endParaRPr lang="en-US" sz="1400" b="0" dirty="0">
              <a:latin typeface="Calibri" pitchFamily="34" charset="0"/>
              <a:cs typeface="Courier New" pitchFamily="49" charset="0"/>
            </a:endParaRPr>
          </a:p>
          <a:p>
            <a:pPr marL="1143000" lvl="2" indent="-228600" algn="l" defTabSz="727075">
              <a:lnSpc>
                <a:spcPct val="125000"/>
              </a:lnSpc>
              <a:buFont typeface="Wingdings" pitchFamily="2" charset="2"/>
              <a:buChar char="§"/>
            </a:pPr>
            <a:r>
              <a:rPr lang="en-US" sz="1400" b="0" dirty="0">
                <a:latin typeface="Calibri" pitchFamily="34" charset="0"/>
                <a:cs typeface="Courier New" pitchFamily="49" charset="0"/>
              </a:rPr>
              <a:t>SEE ALSO</a:t>
            </a:r>
          </a:p>
          <a:p>
            <a:pPr marL="1600200" lvl="3" indent="-228600" algn="l" defTabSz="727075">
              <a:lnSpc>
                <a:spcPct val="125000"/>
              </a:lnSpc>
              <a:buFontTx/>
              <a:buChar char="–"/>
            </a:pPr>
            <a:r>
              <a:rPr lang="en-US" sz="1400" b="0" dirty="0" err="1">
                <a:latin typeface="Calibri" pitchFamily="34" charset="0"/>
                <a:cs typeface="Courier New" pitchFamily="49" charset="0"/>
              </a:rPr>
              <a:t>gerelateerde</a:t>
            </a:r>
            <a:r>
              <a:rPr lang="en-US" sz="1400" b="0" dirty="0">
                <a:latin typeface="Calibri" pitchFamily="34" charset="0"/>
                <a:cs typeface="Courier New" pitchFamily="49" charset="0"/>
              </a:rPr>
              <a:t> commando's, </a:t>
            </a:r>
            <a:r>
              <a:rPr lang="en-US" sz="1400" b="0" dirty="0" err="1">
                <a:latin typeface="Calibri" pitchFamily="34" charset="0"/>
                <a:cs typeface="Courier New" pitchFamily="49" charset="0"/>
              </a:rPr>
              <a:t>systeemaanroepen</a:t>
            </a:r>
            <a:r>
              <a:rPr lang="en-US" sz="1400" b="0" dirty="0">
                <a:latin typeface="Calibri" pitchFamily="34" charset="0"/>
                <a:cs typeface="Courier New" pitchFamily="49" charset="0"/>
              </a:rPr>
              <a:t>, ...</a:t>
            </a:r>
          </a:p>
          <a:p>
            <a:pPr marL="1143000" lvl="2" indent="-228600" algn="l" defTabSz="727075">
              <a:lnSpc>
                <a:spcPct val="125000"/>
              </a:lnSpc>
              <a:buFont typeface="Wingdings" pitchFamily="2" charset="2"/>
              <a:buChar char="§"/>
            </a:pPr>
            <a:r>
              <a:rPr lang="en-US" sz="1400" b="0" dirty="0">
                <a:latin typeface="Calibri" pitchFamily="34" charset="0"/>
                <a:cs typeface="Courier New" pitchFamily="49" charset="0"/>
              </a:rPr>
              <a:t>BUGS</a:t>
            </a:r>
          </a:p>
          <a:p>
            <a:pPr marL="1600200" lvl="3" indent="-228600" algn="l" defTabSz="727075">
              <a:lnSpc>
                <a:spcPct val="125000"/>
              </a:lnSpc>
              <a:buFontTx/>
              <a:buChar char="–"/>
            </a:pPr>
            <a:r>
              <a:rPr lang="en-US" sz="1400" b="0" dirty="0" err="1">
                <a:latin typeface="Calibri" pitchFamily="34" charset="0"/>
                <a:cs typeface="Courier New" pitchFamily="49" charset="0"/>
              </a:rPr>
              <a:t>gekende</a:t>
            </a:r>
            <a:r>
              <a:rPr lang="en-US" sz="1400" b="0" dirty="0">
                <a:latin typeface="Calibri" pitchFamily="34" charset="0"/>
                <a:cs typeface="Courier New" pitchFamily="49" charset="0"/>
              </a:rPr>
              <a:t> </a:t>
            </a:r>
            <a:r>
              <a:rPr lang="en-US" sz="1400" b="0" dirty="0" err="1">
                <a:latin typeface="Calibri" pitchFamily="34" charset="0"/>
                <a:cs typeface="Courier New" pitchFamily="49" charset="0"/>
              </a:rPr>
              <a:t>programmeerfouten</a:t>
            </a:r>
            <a:endParaRPr lang="en-US" sz="1400" b="0" dirty="0">
              <a:latin typeface="Calibri" pitchFamily="34" charset="0"/>
              <a:cs typeface="Courier New"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789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89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89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89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89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89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891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891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891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891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8915">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78915">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8915">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8915">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891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915" grpId="0" uiExpand="1" build="p" bldLvl="3"/>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p:txBody>
          <a:bodyPr/>
          <a:lstStyle/>
          <a:p>
            <a:r>
              <a:rPr lang="fr-BE" dirty="0">
                <a:latin typeface="Calibri" pitchFamily="34" charset="0"/>
              </a:rPr>
              <a:t>UNIX </a:t>
            </a:r>
            <a:r>
              <a:rPr lang="fr-BE" dirty="0" err="1">
                <a:latin typeface="Calibri" pitchFamily="34" charset="0"/>
              </a:rPr>
              <a:t>documentatie</a:t>
            </a:r>
            <a:endParaRPr lang="nl-NL" dirty="0">
              <a:latin typeface="Calibri" pitchFamily="34" charset="0"/>
            </a:endParaRPr>
          </a:p>
        </p:txBody>
      </p:sp>
      <p:sp>
        <p:nvSpPr>
          <p:cNvPr id="679939" name="Rectangle 3"/>
          <p:cNvSpPr>
            <a:spLocks noChangeArrowheads="1"/>
          </p:cNvSpPr>
          <p:nvPr/>
        </p:nvSpPr>
        <p:spPr bwMode="auto">
          <a:xfrm>
            <a:off x="1042988" y="1557338"/>
            <a:ext cx="7848600" cy="5014934"/>
          </a:xfrm>
          <a:prstGeom prst="rect">
            <a:avLst/>
          </a:prstGeom>
          <a:noFill/>
          <a:ln w="9525">
            <a:noFill/>
            <a:miter lim="800000"/>
            <a:headEnd/>
            <a:tailEnd/>
          </a:ln>
          <a:effectLst/>
        </p:spPr>
        <p:txBody>
          <a:bodyPr/>
          <a:lstStyle/>
          <a:p>
            <a:pPr marL="342900" indent="-342900" algn="l" defTabSz="727075">
              <a:lnSpc>
                <a:spcPct val="125000"/>
              </a:lnSpc>
            </a:pPr>
            <a:r>
              <a:rPr lang="en-US" b="0" i="1" dirty="0">
                <a:latin typeface="Calibri" pitchFamily="34" charset="0"/>
              </a:rPr>
              <a:t>Reference Manual</a:t>
            </a:r>
            <a:r>
              <a:rPr lang="en-US" b="0" dirty="0">
                <a:latin typeface="Calibri" pitchFamily="34" charset="0"/>
              </a:rPr>
              <a:t> (man-pages)</a:t>
            </a:r>
          </a:p>
          <a:p>
            <a:pPr marL="742950" lvl="1" indent="-285750" algn="l" defTabSz="727075">
              <a:lnSpc>
                <a:spcPct val="125000"/>
              </a:lnSpc>
              <a:buFont typeface="Wingdings" pitchFamily="2" charset="2"/>
              <a:buChar char="Ø"/>
            </a:pPr>
            <a:r>
              <a:rPr lang="en-US" sz="2000" b="0" dirty="0" err="1">
                <a:latin typeface="Calibri" pitchFamily="34" charset="0"/>
              </a:rPr>
              <a:t>syntaxisbeschrijving</a:t>
            </a:r>
            <a:endParaRPr lang="en-US" sz="2000" b="0" dirty="0">
              <a:latin typeface="Calibri" pitchFamily="34" charset="0"/>
            </a:endParaRPr>
          </a:p>
          <a:p>
            <a:pPr marL="1143000" lvl="2" indent="-228600" algn="l" defTabSz="727075">
              <a:lnSpc>
                <a:spcPct val="125000"/>
              </a:lnSpc>
              <a:buFont typeface="Wingdings" pitchFamily="2" charset="2"/>
              <a:buChar char="§"/>
            </a:pPr>
            <a:r>
              <a:rPr lang="en-US" sz="1800" b="0" dirty="0" err="1">
                <a:latin typeface="Calibri" pitchFamily="34" charset="0"/>
              </a:rPr>
              <a:t>vierkante</a:t>
            </a:r>
            <a:r>
              <a:rPr lang="en-US" sz="1800" b="0" dirty="0">
                <a:latin typeface="Calibri" pitchFamily="34" charset="0"/>
              </a:rPr>
              <a:t> </a:t>
            </a:r>
            <a:r>
              <a:rPr lang="en-US" sz="1800" b="0" dirty="0" err="1">
                <a:latin typeface="Calibri" pitchFamily="34" charset="0"/>
              </a:rPr>
              <a:t>haakjes</a:t>
            </a:r>
            <a:r>
              <a:rPr lang="en-US" sz="1800" b="0" dirty="0">
                <a:latin typeface="Calibri" pitchFamily="34" charset="0"/>
              </a:rPr>
              <a:t> </a:t>
            </a:r>
            <a:r>
              <a:rPr lang="en-US" sz="1800" b="0" dirty="0" err="1">
                <a:latin typeface="Calibri" pitchFamily="34" charset="0"/>
              </a:rPr>
              <a:t>slaan</a:t>
            </a:r>
            <a:r>
              <a:rPr lang="en-US" sz="1800" b="0" dirty="0">
                <a:latin typeface="Calibri" pitchFamily="34" charset="0"/>
              </a:rPr>
              <a:t> op </a:t>
            </a:r>
            <a:r>
              <a:rPr lang="en-US" sz="1800" b="0" dirty="0" err="1">
                <a:latin typeface="Calibri" pitchFamily="34" charset="0"/>
              </a:rPr>
              <a:t>optionele</a:t>
            </a:r>
            <a:r>
              <a:rPr lang="en-US" sz="1800" b="0" dirty="0">
                <a:latin typeface="Calibri" pitchFamily="34" charset="0"/>
              </a:rPr>
              <a:t> </a:t>
            </a:r>
            <a:r>
              <a:rPr lang="en-US" sz="1800" b="0" dirty="0" err="1">
                <a:latin typeface="Calibri" pitchFamily="34" charset="0"/>
              </a:rPr>
              <a:t>onderdelen</a:t>
            </a:r>
            <a:endParaRPr lang="en-US" sz="1800" b="0" dirty="0">
              <a:latin typeface="Calibri" pitchFamily="34" charset="0"/>
            </a:endParaRPr>
          </a:p>
          <a:p>
            <a:pPr marL="1600200" lvl="3" indent="-228600" algn="l" defTabSz="727075">
              <a:lnSpc>
                <a:spcPct val="125000"/>
              </a:lnSpc>
              <a:buFontTx/>
              <a:buChar char="–"/>
            </a:pPr>
            <a:r>
              <a:rPr lang="en-US" sz="1800" dirty="0" err="1">
                <a:latin typeface="Courier New" pitchFamily="49" charset="0"/>
                <a:cs typeface="Courier New" pitchFamily="49" charset="0"/>
              </a:rPr>
              <a:t>ls</a:t>
            </a:r>
            <a:r>
              <a:rPr lang="en-US" sz="1800" dirty="0">
                <a:latin typeface="Courier New" pitchFamily="49" charset="0"/>
                <a:cs typeface="Courier New" pitchFamily="49" charset="0"/>
              </a:rPr>
              <a:t> [-aAbcCdfFghilLmnopqrRstux1@] [files]</a:t>
            </a:r>
          </a:p>
          <a:p>
            <a:pPr marL="1143000" lvl="2" indent="-228600" algn="l" defTabSz="727075">
              <a:lnSpc>
                <a:spcPct val="125000"/>
              </a:lnSpc>
              <a:buFont typeface="Wingdings" pitchFamily="2" charset="2"/>
              <a:buChar char="§"/>
            </a:pPr>
            <a:r>
              <a:rPr lang="en-US" sz="1800" b="0" dirty="0" err="1">
                <a:latin typeface="Calibri" pitchFamily="34" charset="0"/>
              </a:rPr>
              <a:t>continuatiesymbool</a:t>
            </a:r>
            <a:r>
              <a:rPr lang="en-US" sz="1800" b="0" dirty="0">
                <a:latin typeface="Calibri" pitchFamily="34" charset="0"/>
              </a:rPr>
              <a:t> (</a:t>
            </a:r>
            <a:r>
              <a:rPr lang="en-US" sz="1800" b="0" dirty="0" err="1">
                <a:latin typeface="Calibri" pitchFamily="34" charset="0"/>
              </a:rPr>
              <a:t>drie</a:t>
            </a:r>
            <a:r>
              <a:rPr lang="en-US" sz="1800" b="0" dirty="0">
                <a:latin typeface="Calibri" pitchFamily="34" charset="0"/>
              </a:rPr>
              <a:t> </a:t>
            </a:r>
            <a:r>
              <a:rPr lang="en-US" sz="1800" b="0" dirty="0" err="1">
                <a:latin typeface="Calibri" pitchFamily="34" charset="0"/>
              </a:rPr>
              <a:t>puntjes</a:t>
            </a:r>
            <a:r>
              <a:rPr lang="en-US" sz="1800" b="0" dirty="0">
                <a:latin typeface="Calibri" pitchFamily="34" charset="0"/>
              </a:rPr>
              <a:t>) </a:t>
            </a:r>
            <a:r>
              <a:rPr lang="en-US" sz="1800" b="0" dirty="0" err="1">
                <a:latin typeface="Calibri" pitchFamily="34" charset="0"/>
              </a:rPr>
              <a:t>slaat</a:t>
            </a:r>
            <a:r>
              <a:rPr lang="en-US" sz="1800" b="0" dirty="0">
                <a:latin typeface="Calibri" pitchFamily="34" charset="0"/>
              </a:rPr>
              <a:t> op </a:t>
            </a:r>
            <a:r>
              <a:rPr lang="en-US" sz="1800" b="0" dirty="0" err="1">
                <a:latin typeface="Calibri" pitchFamily="34" charset="0"/>
              </a:rPr>
              <a:t>herhaling</a:t>
            </a:r>
            <a:endParaRPr lang="en-US" sz="1800" b="0" dirty="0">
              <a:latin typeface="Calibri" pitchFamily="34" charset="0"/>
            </a:endParaRPr>
          </a:p>
          <a:p>
            <a:pPr marL="1600200" lvl="3" indent="-228600" algn="l" defTabSz="727075">
              <a:lnSpc>
                <a:spcPct val="125000"/>
              </a:lnSpc>
              <a:buFontTx/>
              <a:buChar char="–"/>
            </a:pPr>
            <a:r>
              <a:rPr lang="en-US" sz="1800" dirty="0">
                <a:latin typeface="Courier New" pitchFamily="49" charset="0"/>
                <a:cs typeface="Courier New" pitchFamily="49" charset="0"/>
              </a:rPr>
              <a:t>cat [-</a:t>
            </a:r>
            <a:r>
              <a:rPr lang="en-US" sz="1800" dirty="0" err="1">
                <a:latin typeface="Courier New" pitchFamily="49" charset="0"/>
                <a:cs typeface="Courier New" pitchFamily="49" charset="0"/>
              </a:rPr>
              <a:t>nbsuvet</a:t>
            </a:r>
            <a:r>
              <a:rPr lang="en-US" sz="1800" dirty="0">
                <a:latin typeface="Courier New" pitchFamily="49" charset="0"/>
                <a:cs typeface="Courier New" pitchFamily="49" charset="0"/>
              </a:rPr>
              <a:t>] [file…]</a:t>
            </a:r>
          </a:p>
          <a:p>
            <a:pPr marL="742950" lvl="1" indent="-285750" algn="l" defTabSz="727075">
              <a:lnSpc>
                <a:spcPct val="125000"/>
              </a:lnSpc>
              <a:buFont typeface="Wingdings" pitchFamily="2" charset="2"/>
              <a:buChar char="Ø"/>
            </a:pPr>
            <a:r>
              <a:rPr lang="en-US" sz="2000" b="0" dirty="0" err="1">
                <a:latin typeface="Calibri" pitchFamily="34" charset="0"/>
              </a:rPr>
              <a:t>onderwerpen</a:t>
            </a:r>
            <a:r>
              <a:rPr lang="en-US" sz="2000" b="0" dirty="0">
                <a:latin typeface="Calibri" pitchFamily="34" charset="0"/>
              </a:rPr>
              <a:t> met </a:t>
            </a:r>
            <a:r>
              <a:rPr lang="en-US" sz="2000" b="0" dirty="0" err="1">
                <a:latin typeface="Calibri" pitchFamily="34" charset="0"/>
              </a:rPr>
              <a:t>zelfde</a:t>
            </a:r>
            <a:r>
              <a:rPr lang="en-US" sz="2000" b="0" dirty="0">
                <a:latin typeface="Calibri" pitchFamily="34" charset="0"/>
              </a:rPr>
              <a:t> </a:t>
            </a:r>
            <a:r>
              <a:rPr lang="en-US" sz="2000" b="0" dirty="0" err="1">
                <a:latin typeface="Calibri" pitchFamily="34" charset="0"/>
              </a:rPr>
              <a:t>naam</a:t>
            </a:r>
            <a:r>
              <a:rPr lang="en-US" sz="2000" b="0" dirty="0">
                <a:latin typeface="Calibri" pitchFamily="34" charset="0"/>
              </a:rPr>
              <a:t> in </a:t>
            </a:r>
            <a:r>
              <a:rPr lang="en-US" sz="2000" b="0" dirty="0" err="1">
                <a:latin typeface="Calibri" pitchFamily="34" charset="0"/>
              </a:rPr>
              <a:t>verschillende</a:t>
            </a:r>
            <a:r>
              <a:rPr lang="en-US" sz="2000" b="0" dirty="0">
                <a:latin typeface="Calibri" pitchFamily="34" charset="0"/>
              </a:rPr>
              <a:t> </a:t>
            </a:r>
            <a:r>
              <a:rPr lang="en-US" sz="2000" b="0" dirty="0" err="1">
                <a:latin typeface="Calibri" pitchFamily="34" charset="0"/>
              </a:rPr>
              <a:t>hoofdstukken</a:t>
            </a:r>
            <a:endParaRPr lang="en-US" sz="2000" b="0" dirty="0">
              <a:latin typeface="Calibri" pitchFamily="34" charset="0"/>
            </a:endParaRPr>
          </a:p>
          <a:p>
            <a:pPr marL="1143000" lvl="2" indent="-228600" algn="l" defTabSz="727075">
              <a:lnSpc>
                <a:spcPct val="125000"/>
              </a:lnSpc>
              <a:buFont typeface="Wingdings" pitchFamily="2" charset="2"/>
              <a:buChar char="§"/>
            </a:pPr>
            <a:r>
              <a:rPr lang="en-US" sz="1800" b="0" dirty="0" err="1">
                <a:latin typeface="Calibri" pitchFamily="34" charset="0"/>
              </a:rPr>
              <a:t>specificeer</a:t>
            </a:r>
            <a:r>
              <a:rPr lang="en-US" sz="1800" b="0" dirty="0">
                <a:latin typeface="Calibri" pitchFamily="34" charset="0"/>
              </a:rPr>
              <a:t> </a:t>
            </a:r>
            <a:r>
              <a:rPr lang="en-US" sz="1800" b="0" dirty="0" err="1">
                <a:latin typeface="Calibri" pitchFamily="34" charset="0"/>
              </a:rPr>
              <a:t>hoofdstuknummer</a:t>
            </a:r>
            <a:r>
              <a:rPr lang="en-US" sz="1800" b="0" dirty="0">
                <a:latin typeface="Calibri" pitchFamily="34" charset="0"/>
              </a:rPr>
              <a:t> </a:t>
            </a:r>
            <a:r>
              <a:rPr lang="en-US" sz="1800" b="0" dirty="0" err="1">
                <a:latin typeface="Calibri" pitchFamily="34" charset="0"/>
              </a:rPr>
              <a:t>bij</a:t>
            </a:r>
            <a:r>
              <a:rPr lang="en-US" sz="1800" b="0" dirty="0">
                <a:latin typeface="Calibri" pitchFamily="34" charset="0"/>
              </a:rPr>
              <a:t> </a:t>
            </a:r>
            <a:r>
              <a:rPr lang="en-US" sz="1800" b="0" dirty="0" err="1">
                <a:latin typeface="Calibri" pitchFamily="34" charset="0"/>
              </a:rPr>
              <a:t>gebruik</a:t>
            </a:r>
            <a:r>
              <a:rPr lang="en-US" sz="1800" b="0" dirty="0">
                <a:latin typeface="Calibri" pitchFamily="34" charset="0"/>
              </a:rPr>
              <a:t> </a:t>
            </a:r>
            <a:r>
              <a:rPr lang="en-US" sz="1800" dirty="0">
                <a:latin typeface="Courier New" pitchFamily="49" charset="0"/>
                <a:cs typeface="Courier New" pitchFamily="49" charset="0"/>
              </a:rPr>
              <a:t>man</a:t>
            </a:r>
            <a:r>
              <a:rPr lang="en-US" sz="1800" b="0" dirty="0">
                <a:latin typeface="Calibri" pitchFamily="34" charset="0"/>
              </a:rPr>
              <a:t> commando</a:t>
            </a:r>
          </a:p>
          <a:p>
            <a:pPr marL="1143000" lvl="2" indent="-228600" algn="l" defTabSz="727075">
              <a:lnSpc>
                <a:spcPct val="125000"/>
              </a:lnSpc>
              <a:buFont typeface="Wingdings" pitchFamily="2" charset="2"/>
              <a:buChar char="§"/>
            </a:pPr>
            <a:r>
              <a:rPr lang="en-US" sz="1800" b="0" dirty="0">
                <a:latin typeface="Calibri" pitchFamily="34" charset="0"/>
              </a:rPr>
              <a:t>vb. </a:t>
            </a:r>
            <a:r>
              <a:rPr lang="en-US" sz="1800" dirty="0">
                <a:latin typeface="Courier New" pitchFamily="49" charset="0"/>
                <a:cs typeface="Courier New" pitchFamily="49" charset="0"/>
              </a:rPr>
              <a:t>man 1 time</a:t>
            </a:r>
          </a:p>
          <a:p>
            <a:pPr marL="742950" lvl="1" indent="-285750" algn="l" defTabSz="727075">
              <a:lnSpc>
                <a:spcPct val="125000"/>
              </a:lnSpc>
              <a:buFont typeface="Wingdings" pitchFamily="2" charset="2"/>
              <a:buChar char="Ø"/>
            </a:pPr>
            <a:r>
              <a:rPr lang="en-US" sz="2000" b="0" dirty="0" err="1">
                <a:latin typeface="Calibri" pitchFamily="34" charset="0"/>
              </a:rPr>
              <a:t>doorzoeken</a:t>
            </a:r>
            <a:r>
              <a:rPr lang="en-US" sz="2000" b="0" dirty="0">
                <a:latin typeface="Calibri" pitchFamily="34" charset="0"/>
              </a:rPr>
              <a:t> van man-pages</a:t>
            </a:r>
          </a:p>
          <a:p>
            <a:pPr marL="1143000" lvl="2" indent="-228600" algn="l" defTabSz="727075">
              <a:lnSpc>
                <a:spcPct val="125000"/>
              </a:lnSpc>
              <a:buFont typeface="Wingdings" pitchFamily="2" charset="2"/>
              <a:buChar char="§"/>
            </a:pPr>
            <a:r>
              <a:rPr lang="en-US" sz="1800" b="0" dirty="0">
                <a:latin typeface="Calibri" pitchFamily="34" charset="0"/>
              </a:rPr>
              <a:t>commando </a:t>
            </a:r>
            <a:r>
              <a:rPr lang="en-US" sz="1800" dirty="0">
                <a:latin typeface="Courier New" pitchFamily="49" charset="0"/>
                <a:cs typeface="Courier New" pitchFamily="49" charset="0"/>
              </a:rPr>
              <a:t>apropos</a:t>
            </a:r>
            <a:r>
              <a:rPr lang="en-US" sz="1800" b="0" dirty="0">
                <a:latin typeface="Calibri" pitchFamily="34" charset="0"/>
              </a:rPr>
              <a:t> (= </a:t>
            </a:r>
            <a:r>
              <a:rPr lang="en-US" sz="1800" dirty="0">
                <a:latin typeface="Courier New" pitchFamily="49" charset="0"/>
                <a:cs typeface="Courier New" pitchFamily="49" charset="0"/>
              </a:rPr>
              <a:t>man</a:t>
            </a:r>
            <a:r>
              <a:rPr lang="en-US" sz="1800" dirty="0">
                <a:latin typeface="Calibri" pitchFamily="34" charset="0"/>
                <a:cs typeface="Courier New" pitchFamily="49" charset="0"/>
              </a:rPr>
              <a:t> </a:t>
            </a:r>
            <a:r>
              <a:rPr lang="en-US" sz="1800" dirty="0">
                <a:latin typeface="Courier New" pitchFamily="49" charset="0"/>
                <a:cs typeface="Courier New" pitchFamily="49" charset="0"/>
              </a:rPr>
              <a:t>-k</a:t>
            </a:r>
            <a:r>
              <a:rPr lang="en-US" sz="1800" b="0" dirty="0">
                <a:latin typeface="Calibri" pitchFamily="34" charset="0"/>
              </a:rPr>
              <a:t>) </a:t>
            </a:r>
            <a:r>
              <a:rPr lang="en-US" sz="1800" b="0" dirty="0" err="1">
                <a:latin typeface="Calibri" pitchFamily="34" charset="0"/>
              </a:rPr>
              <a:t>doorzoekt</a:t>
            </a:r>
            <a:r>
              <a:rPr lang="en-US" sz="1800" b="0" dirty="0">
                <a:latin typeface="Calibri" pitchFamily="34" charset="0"/>
              </a:rPr>
              <a:t> NAME </a:t>
            </a:r>
            <a:r>
              <a:rPr lang="en-US" sz="1800" b="0" dirty="0" err="1">
                <a:latin typeface="Calibri" pitchFamily="34" charset="0"/>
              </a:rPr>
              <a:t>informatie</a:t>
            </a:r>
            <a:endParaRPr lang="en-US" sz="1800" b="0" dirty="0">
              <a:latin typeface="Calibri" pitchFamily="34" charset="0"/>
            </a:endParaRPr>
          </a:p>
          <a:p>
            <a:pPr marL="1143000" lvl="2" indent="-228600" algn="l" defTabSz="727075">
              <a:lnSpc>
                <a:spcPct val="125000"/>
              </a:lnSpc>
              <a:buFont typeface="Wingdings" pitchFamily="2" charset="2"/>
              <a:buChar char="§"/>
            </a:pPr>
            <a:r>
              <a:rPr lang="en-US" sz="1800" b="0" dirty="0">
                <a:latin typeface="Calibri" pitchFamily="34" charset="0"/>
              </a:rPr>
              <a:t>vb. </a:t>
            </a:r>
            <a:r>
              <a:rPr lang="en-US" sz="1800" dirty="0">
                <a:latin typeface="Courier New" pitchFamily="49" charset="0"/>
                <a:cs typeface="Courier New" pitchFamily="49" charset="0"/>
              </a:rPr>
              <a:t>apropos </a:t>
            </a:r>
            <a:r>
              <a:rPr lang="en-US" sz="1800" dirty="0" smtClean="0">
                <a:latin typeface="Courier New" pitchFamily="49" charset="0"/>
                <a:cs typeface="Courier New" pitchFamily="49" charset="0"/>
              </a:rPr>
              <a:t>edit</a:t>
            </a:r>
            <a:r>
              <a:rPr lang="en-US" sz="1800" b="0" dirty="0" smtClean="0">
                <a:latin typeface="Calibri" pitchFamily="34" charset="0"/>
                <a:cs typeface="Calibri" pitchFamily="34" charset="0"/>
              </a:rPr>
              <a:t>, </a:t>
            </a:r>
            <a:r>
              <a:rPr lang="en-US" sz="1800" dirty="0" smtClean="0">
                <a:latin typeface="Courier New" pitchFamily="49" charset="0"/>
                <a:cs typeface="Courier New" pitchFamily="49" charset="0"/>
              </a:rPr>
              <a:t>apropos compress</a:t>
            </a:r>
            <a:endParaRPr lang="en-US" sz="1800" dirty="0">
              <a:latin typeface="Courier New" pitchFamily="49" charset="0"/>
              <a:cs typeface="Courier New"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7993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993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99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99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993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993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993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99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993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9939">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99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39" grpId="0" uiExpand="1"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701" name="Picture 5"/>
          <p:cNvPicPr>
            <a:picLocks noChangeAspect="1" noChangeArrowheads="1"/>
          </p:cNvPicPr>
          <p:nvPr/>
        </p:nvPicPr>
        <p:blipFill>
          <a:blip r:embed="rId2" cstate="print"/>
          <a:srcRect/>
          <a:stretch>
            <a:fillRect/>
          </a:stretch>
        </p:blipFill>
        <p:spPr bwMode="auto">
          <a:xfrm>
            <a:off x="2184400" y="2636838"/>
            <a:ext cx="5700713" cy="3948112"/>
          </a:xfrm>
          <a:prstGeom prst="rect">
            <a:avLst/>
          </a:prstGeom>
          <a:noFill/>
          <a:ln w="9525" algn="ctr">
            <a:noFill/>
            <a:miter lim="800000"/>
            <a:headEnd/>
            <a:tailEnd/>
          </a:ln>
          <a:effectLst/>
        </p:spPr>
      </p:pic>
      <p:sp>
        <p:nvSpPr>
          <p:cNvPr id="669698" name="Rectangle 2"/>
          <p:cNvSpPr>
            <a:spLocks noGrp="1" noChangeArrowheads="1"/>
          </p:cNvSpPr>
          <p:nvPr>
            <p:ph type="title"/>
          </p:nvPr>
        </p:nvSpPr>
        <p:spPr/>
        <p:txBody>
          <a:bodyPr/>
          <a:lstStyle/>
          <a:p>
            <a:r>
              <a:rPr lang="fr-BE" dirty="0" err="1">
                <a:latin typeface="Calibri" pitchFamily="34" charset="0"/>
                <a:cs typeface="Courier New" pitchFamily="49" charset="0"/>
              </a:rPr>
              <a:t>Zelfstudie</a:t>
            </a:r>
            <a:endParaRPr lang="nl-NL" dirty="0">
              <a:latin typeface="Calibri" pitchFamily="34" charset="0"/>
              <a:cs typeface="Courier New" pitchFamily="49" charset="0"/>
            </a:endParaRPr>
          </a:p>
        </p:txBody>
      </p:sp>
      <p:sp>
        <p:nvSpPr>
          <p:cNvPr id="669699" name="Rectangle 3"/>
          <p:cNvSpPr>
            <a:spLocks noChangeArrowheads="1"/>
          </p:cNvSpPr>
          <p:nvPr/>
        </p:nvSpPr>
        <p:spPr bwMode="auto">
          <a:xfrm>
            <a:off x="971550" y="1412875"/>
            <a:ext cx="7848600" cy="1152029"/>
          </a:xfrm>
          <a:prstGeom prst="rect">
            <a:avLst/>
          </a:prstGeom>
          <a:noFill/>
          <a:ln w="9525">
            <a:noFill/>
            <a:miter lim="800000"/>
            <a:headEnd/>
            <a:tailEnd/>
          </a:ln>
          <a:effectLst/>
        </p:spPr>
        <p:txBody>
          <a:bodyPr/>
          <a:lstStyle/>
          <a:p>
            <a:pPr marL="342900" indent="-342900" algn="l" defTabSz="593725"/>
            <a:r>
              <a:rPr lang="fr-BE" b="0" dirty="0" err="1">
                <a:latin typeface="Calibri" pitchFamily="34" charset="0"/>
                <a:cs typeface="Courier New" pitchFamily="49" charset="0"/>
              </a:rPr>
              <a:t>documentatie</a:t>
            </a:r>
            <a:r>
              <a:rPr lang="fr-BE" b="0" dirty="0">
                <a:latin typeface="Calibri" pitchFamily="34" charset="0"/>
                <a:cs typeface="Courier New" pitchFamily="49" charset="0"/>
              </a:rPr>
              <a:t> </a:t>
            </a:r>
            <a:r>
              <a:rPr lang="fr-BE" b="0" dirty="0" err="1">
                <a:latin typeface="Calibri" pitchFamily="34" charset="0"/>
                <a:cs typeface="Courier New" pitchFamily="49" charset="0"/>
              </a:rPr>
              <a:t>opvragen</a:t>
            </a:r>
            <a:r>
              <a:rPr lang="fr-BE" b="0" dirty="0">
                <a:latin typeface="Calibri" pitchFamily="34" charset="0"/>
                <a:cs typeface="Courier New" pitchFamily="49" charset="0"/>
              </a:rPr>
              <a:t> over commando</a:t>
            </a:r>
          </a:p>
          <a:p>
            <a:pPr marL="742950" lvl="1" indent="-285750" algn="l" defTabSz="593725">
              <a:buFont typeface="Wingdings" pitchFamily="2" charset="2"/>
              <a:buChar char="Ø"/>
            </a:pPr>
            <a:r>
              <a:rPr lang="nl-BE" sz="1800" b="0" dirty="0">
                <a:latin typeface="Calibri" pitchFamily="34" charset="0"/>
                <a:cs typeface="Courier New" pitchFamily="49" charset="0"/>
              </a:rPr>
              <a:t>gebruik commando </a:t>
            </a:r>
            <a:r>
              <a:rPr lang="nl-BE" sz="1800" dirty="0">
                <a:latin typeface="Courier New" pitchFamily="49" charset="0"/>
                <a:cs typeface="Courier New" pitchFamily="49" charset="0"/>
              </a:rPr>
              <a:t>man</a:t>
            </a:r>
          </a:p>
          <a:p>
            <a:pPr marL="742950" lvl="1" indent="-285750" algn="l" defTabSz="593725">
              <a:buFont typeface="Wingdings" pitchFamily="2" charset="2"/>
              <a:buChar char="Ø"/>
            </a:pPr>
            <a:r>
              <a:rPr lang="nl-BE" sz="1800" b="0" dirty="0">
                <a:latin typeface="Calibri" pitchFamily="34" charset="0"/>
                <a:cs typeface="Courier New" pitchFamily="49" charset="0"/>
              </a:rPr>
              <a:t>zie hoofdstuk 2 van handboek</a:t>
            </a:r>
          </a:p>
        </p:txBody>
      </p:sp>
      <p:pic>
        <p:nvPicPr>
          <p:cNvPr id="669700" name="Picture 4"/>
          <p:cNvPicPr>
            <a:picLocks noChangeAspect="1" noChangeArrowheads="1"/>
          </p:cNvPicPr>
          <p:nvPr/>
        </p:nvPicPr>
        <p:blipFill>
          <a:blip r:embed="rId3" cstate="print"/>
          <a:srcRect/>
          <a:stretch>
            <a:fillRect/>
          </a:stretch>
        </p:blipFill>
        <p:spPr bwMode="auto">
          <a:xfrm>
            <a:off x="2184400" y="2636838"/>
            <a:ext cx="5700713" cy="3948112"/>
          </a:xfrm>
          <a:prstGeom prst="rect">
            <a:avLst/>
          </a:prstGeom>
          <a:noFill/>
          <a:ln w="9525" algn="ctr">
            <a:noFill/>
            <a:miter lim="800000"/>
            <a:headEnd/>
            <a:tailEnd/>
          </a:ln>
          <a:effectLst/>
        </p:spPr>
      </p:pic>
      <p:pic>
        <p:nvPicPr>
          <p:cNvPr id="669702" name="Picture 6"/>
          <p:cNvPicPr>
            <a:picLocks noChangeAspect="1" noChangeArrowheads="1"/>
          </p:cNvPicPr>
          <p:nvPr/>
        </p:nvPicPr>
        <p:blipFill>
          <a:blip r:embed="rId4" cstate="print"/>
          <a:srcRect/>
          <a:stretch>
            <a:fillRect/>
          </a:stretch>
        </p:blipFill>
        <p:spPr bwMode="auto">
          <a:xfrm>
            <a:off x="2184400" y="2636838"/>
            <a:ext cx="5700713" cy="3948112"/>
          </a:xfrm>
          <a:prstGeom prst="rect">
            <a:avLst/>
          </a:prstGeom>
          <a:noFill/>
          <a:ln w="9525" algn="ctr">
            <a:noFill/>
            <a:miter lim="800000"/>
            <a:headEnd/>
            <a:tailEnd/>
          </a:ln>
          <a:effectLst/>
        </p:spPr>
      </p:pic>
      <p:pic>
        <p:nvPicPr>
          <p:cNvPr id="669703" name="Picture 7"/>
          <p:cNvPicPr>
            <a:picLocks noChangeAspect="1" noChangeArrowheads="1"/>
          </p:cNvPicPr>
          <p:nvPr/>
        </p:nvPicPr>
        <p:blipFill>
          <a:blip r:embed="rId5" cstate="print"/>
          <a:srcRect/>
          <a:stretch>
            <a:fillRect/>
          </a:stretch>
        </p:blipFill>
        <p:spPr bwMode="auto">
          <a:xfrm>
            <a:off x="2184400" y="2636838"/>
            <a:ext cx="5700713" cy="3948112"/>
          </a:xfrm>
          <a:prstGeom prst="rect">
            <a:avLst/>
          </a:prstGeom>
          <a:noFill/>
          <a:ln w="9525" algn="ctr">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696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96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96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97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669700"/>
                                        </p:tgtEl>
                                        <p:attrNameLst>
                                          <p:attrName>style.visibility</p:attrName>
                                        </p:attrNameLst>
                                      </p:cBhvr>
                                      <p:to>
                                        <p:strVal val="visible"/>
                                      </p:to>
                                    </p:set>
                                    <p:animEffect transition="in" filter="strips(downRight)">
                                      <p:cBhvr>
                                        <p:cTn id="19" dur="2000"/>
                                        <p:tgtEl>
                                          <p:spTgt spid="66970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6970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69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9BD0D"/>
              </a:buClr>
              <a:buSzTx/>
              <a:buFontTx/>
              <a:buChar char="•"/>
              <a:tabLst/>
            </a:pPr>
            <a:endParaRPr kumimoji="0" lang="nl-NL" sz="2400" b="1" i="0" u="none" strike="noStrike" cap="none" normalizeH="0" baseline="0">
              <a:ln>
                <a:noFill/>
              </a:ln>
              <a:solidFill>
                <a:schemeClr val="tx1"/>
              </a:solidFill>
              <a:effectLst/>
              <a:latin typeface="Arial" pitchFamily="34" charset="0"/>
            </a:endParaRPr>
          </a:p>
        </p:txBody>
      </p:sp>
      <p:sp>
        <p:nvSpPr>
          <p:cNvPr id="667650" name="Rectangle 2"/>
          <p:cNvSpPr>
            <a:spLocks noGrp="1" noChangeArrowheads="1"/>
          </p:cNvSpPr>
          <p:nvPr>
            <p:ph type="title"/>
          </p:nvPr>
        </p:nvSpPr>
        <p:spPr/>
        <p:txBody>
          <a:bodyPr/>
          <a:lstStyle/>
          <a:p>
            <a:r>
              <a:rPr lang="fr-BE" dirty="0">
                <a:solidFill>
                  <a:schemeClr val="bg1"/>
                </a:solidFill>
                <a:latin typeface="Calibri" pitchFamily="34" charset="0"/>
              </a:rPr>
              <a:t>The </a:t>
            </a:r>
            <a:r>
              <a:rPr lang="fr-BE" dirty="0" err="1">
                <a:solidFill>
                  <a:schemeClr val="bg1"/>
                </a:solidFill>
                <a:latin typeface="Calibri" pitchFamily="34" charset="0"/>
              </a:rPr>
              <a:t>ABCs</a:t>
            </a:r>
            <a:r>
              <a:rPr lang="fr-BE" dirty="0">
                <a:solidFill>
                  <a:schemeClr val="bg1"/>
                </a:solidFill>
                <a:latin typeface="Calibri" pitchFamily="34" charset="0"/>
              </a:rPr>
              <a:t> of UNIX</a:t>
            </a:r>
            <a:endParaRPr lang="nl-NL" dirty="0">
              <a:solidFill>
                <a:schemeClr val="bg1"/>
              </a:solidFill>
              <a:latin typeface="Calibri" pitchFamily="34" charset="0"/>
            </a:endParaRPr>
          </a:p>
        </p:txBody>
      </p:sp>
      <p:pic>
        <p:nvPicPr>
          <p:cNvPr id="667653" name="Picture 5"/>
          <p:cNvPicPr>
            <a:picLocks noChangeAspect="1" noChangeArrowheads="1"/>
          </p:cNvPicPr>
          <p:nvPr/>
        </p:nvPicPr>
        <p:blipFill>
          <a:blip r:embed="rId2" cstate="print">
            <a:clrChange>
              <a:clrFrom>
                <a:srgbClr val="FDFFFC"/>
              </a:clrFrom>
              <a:clrTo>
                <a:srgbClr val="FDFFFC">
                  <a:alpha val="0"/>
                </a:srgbClr>
              </a:clrTo>
            </a:clrChange>
          </a:blip>
          <a:srcRect/>
          <a:stretch>
            <a:fillRect/>
          </a:stretch>
        </p:blipFill>
        <p:spPr bwMode="auto">
          <a:xfrm>
            <a:off x="7354888" y="5316538"/>
            <a:ext cx="1465262" cy="1425575"/>
          </a:xfrm>
          <a:prstGeom prst="rect">
            <a:avLst/>
          </a:prstGeom>
          <a:noFill/>
          <a:ln w="9525" algn="ctr">
            <a:noFill/>
            <a:miter lim="800000"/>
            <a:headEnd/>
            <a:tailEnd/>
          </a:ln>
          <a:effectLst/>
        </p:spPr>
      </p:pic>
      <p:pic>
        <p:nvPicPr>
          <p:cNvPr id="667656" name="Picture 8"/>
          <p:cNvPicPr>
            <a:picLocks noChangeAspect="1" noChangeArrowheads="1"/>
          </p:cNvPicPr>
          <p:nvPr/>
        </p:nvPicPr>
        <p:blipFill>
          <a:blip r:embed="rId3" cstate="print"/>
          <a:srcRect/>
          <a:stretch>
            <a:fillRect/>
          </a:stretch>
        </p:blipFill>
        <p:spPr bwMode="auto">
          <a:xfrm>
            <a:off x="-84682" y="500042"/>
            <a:ext cx="9085838" cy="492922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67656"/>
                                        </p:tgtEl>
                                        <p:attrNameLst>
                                          <p:attrName>style.visibility</p:attrName>
                                        </p:attrNameLst>
                                      </p:cBhvr>
                                      <p:to>
                                        <p:strVal val="visible"/>
                                      </p:to>
                                    </p:set>
                                    <p:animScale>
                                      <p:cBhvr>
                                        <p:cTn id="7" dur="1000" decel="50000" fill="hold">
                                          <p:stCondLst>
                                            <p:cond delay="0"/>
                                          </p:stCondLst>
                                        </p:cTn>
                                        <p:tgtEl>
                                          <p:spTgt spid="6676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7656"/>
                                        </p:tgtEl>
                                        <p:attrNameLst>
                                          <p:attrName>ppt_x</p:attrName>
                                          <p:attrName>ppt_y</p:attrName>
                                        </p:attrNameLst>
                                      </p:cBhvr>
                                    </p:animMotion>
                                    <p:animEffect transition="in" filter="fade">
                                      <p:cBhvr>
                                        <p:cTn id="9" dur="1000"/>
                                        <p:tgtEl>
                                          <p:spTgt spid="667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lstStyle/>
          <a:p>
            <a:r>
              <a:rPr lang="fr-BE" dirty="0" err="1">
                <a:latin typeface="Calibri" pitchFamily="34" charset="0"/>
              </a:rPr>
              <a:t>Zelfstudie</a:t>
            </a:r>
            <a:endParaRPr lang="nl-NL" dirty="0">
              <a:latin typeface="Calibri" pitchFamily="34" charset="0"/>
            </a:endParaRPr>
          </a:p>
        </p:txBody>
      </p:sp>
      <p:sp>
        <p:nvSpPr>
          <p:cNvPr id="670723" name="Rectangle 3"/>
          <p:cNvSpPr>
            <a:spLocks noChangeArrowheads="1"/>
          </p:cNvSpPr>
          <p:nvPr/>
        </p:nvSpPr>
        <p:spPr bwMode="auto">
          <a:xfrm>
            <a:off x="971550" y="1412875"/>
            <a:ext cx="7848600" cy="5302273"/>
          </a:xfrm>
          <a:prstGeom prst="rect">
            <a:avLst/>
          </a:prstGeom>
          <a:noFill/>
          <a:ln w="9525">
            <a:noFill/>
            <a:miter lim="800000"/>
            <a:headEnd/>
            <a:tailEnd/>
          </a:ln>
          <a:effectLst/>
        </p:spPr>
        <p:txBody>
          <a:bodyPr/>
          <a:lstStyle/>
          <a:p>
            <a:pPr marL="342900" indent="-342900" algn="l" defTabSz="593725"/>
            <a:r>
              <a:rPr lang="fr-BE" b="0" dirty="0" err="1">
                <a:latin typeface="Calibri" pitchFamily="34" charset="0"/>
              </a:rPr>
              <a:t>bestudeer</a:t>
            </a:r>
            <a:r>
              <a:rPr lang="fr-BE" b="0" dirty="0">
                <a:latin typeface="Calibri" pitchFamily="34" charset="0"/>
              </a:rPr>
              <a:t> </a:t>
            </a:r>
            <a:r>
              <a:rPr lang="fr-BE" b="0" dirty="0" err="1">
                <a:latin typeface="Calibri" pitchFamily="34" charset="0"/>
              </a:rPr>
              <a:t>zelf</a:t>
            </a:r>
            <a:r>
              <a:rPr lang="fr-BE" b="0" dirty="0">
                <a:latin typeface="Calibri" pitchFamily="34" charset="0"/>
              </a:rPr>
              <a:t> </a:t>
            </a:r>
            <a:r>
              <a:rPr lang="fr-BE" b="0" dirty="0" err="1">
                <a:latin typeface="Calibri" pitchFamily="34" charset="0"/>
              </a:rPr>
              <a:t>volgende</a:t>
            </a:r>
            <a:r>
              <a:rPr lang="fr-BE" b="0" dirty="0">
                <a:latin typeface="Calibri" pitchFamily="34" charset="0"/>
              </a:rPr>
              <a:t> </a:t>
            </a:r>
            <a:r>
              <a:rPr lang="fr-BE" b="0" dirty="0" err="1">
                <a:latin typeface="Calibri" pitchFamily="34" charset="0"/>
              </a:rPr>
              <a:t>commando's</a:t>
            </a:r>
            <a:endParaRPr lang="fr-BE" b="0" dirty="0">
              <a:latin typeface="Calibri" pitchFamily="34" charset="0"/>
            </a:endParaRPr>
          </a:p>
          <a:p>
            <a:pPr marL="742950" lvl="1" indent="-285750" algn="l" defTabSz="593725">
              <a:buFont typeface="Wingdings" pitchFamily="2" charset="2"/>
              <a:buChar char="Ø"/>
            </a:pPr>
            <a:r>
              <a:rPr lang="fr-BE" sz="2000" dirty="0">
                <a:latin typeface="Courier New" pitchFamily="49" charset="0"/>
                <a:cs typeface="Courier New" pitchFamily="49" charset="0"/>
              </a:rPr>
              <a:t>date</a:t>
            </a:r>
            <a:r>
              <a:rPr lang="fr-BE" sz="2000" b="0" dirty="0">
                <a:latin typeface="Calibri" pitchFamily="34" charset="0"/>
              </a:rPr>
              <a:t>		</a:t>
            </a:r>
            <a:r>
              <a:rPr lang="fr-BE" sz="2000" b="0" dirty="0" err="1">
                <a:latin typeface="Calibri" pitchFamily="34" charset="0"/>
              </a:rPr>
              <a:t>toont</a:t>
            </a:r>
            <a:r>
              <a:rPr lang="fr-BE" sz="2000" b="0" dirty="0">
                <a:latin typeface="Calibri" pitchFamily="34" charset="0"/>
              </a:rPr>
              <a:t> </a:t>
            </a:r>
            <a:r>
              <a:rPr lang="fr-BE" sz="2000" b="0" dirty="0" err="1">
                <a:latin typeface="Calibri" pitchFamily="34" charset="0"/>
              </a:rPr>
              <a:t>systeemtijd</a:t>
            </a:r>
            <a:endParaRPr lang="fr-BE" sz="2000" b="0" dirty="0">
              <a:latin typeface="Calibri" pitchFamily="34" charset="0"/>
            </a:endParaRPr>
          </a:p>
          <a:p>
            <a:pPr marL="742950" lvl="1" indent="-285750" algn="l" defTabSz="593725">
              <a:buFont typeface="Wingdings" pitchFamily="2" charset="2"/>
              <a:buChar char="Ø"/>
            </a:pPr>
            <a:r>
              <a:rPr lang="fr-BE" sz="2000" dirty="0">
                <a:latin typeface="Courier New" pitchFamily="49" charset="0"/>
                <a:cs typeface="Courier New" pitchFamily="49" charset="0"/>
              </a:rPr>
              <a:t>cal</a:t>
            </a:r>
            <a:r>
              <a:rPr lang="fr-BE" sz="2000" b="0" dirty="0">
                <a:latin typeface="Calibri" pitchFamily="34" charset="0"/>
              </a:rPr>
              <a:t>		</a:t>
            </a:r>
            <a:r>
              <a:rPr lang="fr-BE" sz="2000" b="0" dirty="0" err="1">
                <a:latin typeface="Calibri" pitchFamily="34" charset="0"/>
              </a:rPr>
              <a:t>geeft</a:t>
            </a:r>
            <a:r>
              <a:rPr lang="fr-BE" sz="2000" b="0" dirty="0">
                <a:latin typeface="Calibri" pitchFamily="34" charset="0"/>
              </a:rPr>
              <a:t> </a:t>
            </a:r>
            <a:r>
              <a:rPr lang="fr-BE" sz="2000" b="0" dirty="0" err="1">
                <a:latin typeface="Calibri" pitchFamily="34" charset="0"/>
              </a:rPr>
              <a:t>kalender</a:t>
            </a:r>
            <a:r>
              <a:rPr lang="fr-BE" sz="2000" b="0" dirty="0">
                <a:latin typeface="Calibri" pitchFamily="34" charset="0"/>
              </a:rPr>
              <a:t> </a:t>
            </a:r>
            <a:r>
              <a:rPr lang="fr-BE" sz="2000" b="0" dirty="0" err="1">
                <a:latin typeface="Calibri" pitchFamily="34" charset="0"/>
              </a:rPr>
              <a:t>weer</a:t>
            </a:r>
            <a:endParaRPr lang="fr-BE" sz="2000" b="0" dirty="0">
              <a:latin typeface="Calibri" pitchFamily="34" charset="0"/>
            </a:endParaRPr>
          </a:p>
          <a:p>
            <a:pPr marL="742950" lvl="1" indent="-285750" algn="l" defTabSz="593725">
              <a:buFont typeface="Wingdings" pitchFamily="2" charset="2"/>
              <a:buChar char="Ø"/>
            </a:pPr>
            <a:r>
              <a:rPr lang="fr-BE" sz="2000" dirty="0" err="1">
                <a:latin typeface="Courier New" pitchFamily="49" charset="0"/>
                <a:cs typeface="Courier New" pitchFamily="49" charset="0"/>
              </a:rPr>
              <a:t>who</a:t>
            </a:r>
            <a:r>
              <a:rPr lang="fr-BE" sz="2000" b="0" dirty="0">
                <a:latin typeface="Calibri" pitchFamily="34" charset="0"/>
              </a:rPr>
              <a:t>		</a:t>
            </a:r>
            <a:r>
              <a:rPr lang="fr-BE" sz="2000" b="0" dirty="0" err="1">
                <a:latin typeface="Calibri" pitchFamily="34" charset="0"/>
              </a:rPr>
              <a:t>vertelt</a:t>
            </a:r>
            <a:r>
              <a:rPr lang="fr-BE" sz="2000" b="0" dirty="0">
                <a:latin typeface="Calibri" pitchFamily="34" charset="0"/>
              </a:rPr>
              <a:t> </a:t>
            </a:r>
            <a:r>
              <a:rPr lang="fr-BE" sz="2000" b="0" dirty="0" err="1">
                <a:latin typeface="Calibri" pitchFamily="34" charset="0"/>
              </a:rPr>
              <a:t>wie</a:t>
            </a:r>
            <a:r>
              <a:rPr lang="fr-BE" sz="2000" b="0" dirty="0">
                <a:latin typeface="Calibri" pitchFamily="34" charset="0"/>
              </a:rPr>
              <a:t> op </a:t>
            </a:r>
            <a:r>
              <a:rPr lang="fr-BE" sz="2000" b="0" dirty="0" err="1">
                <a:latin typeface="Calibri" pitchFamily="34" charset="0"/>
              </a:rPr>
              <a:t>systeem</a:t>
            </a:r>
            <a:r>
              <a:rPr lang="fr-BE" sz="2000" b="0" dirty="0">
                <a:latin typeface="Calibri" pitchFamily="34" charset="0"/>
              </a:rPr>
              <a:t> </a:t>
            </a:r>
            <a:r>
              <a:rPr lang="fr-BE" sz="2000" b="0" dirty="0" err="1">
                <a:latin typeface="Calibri" pitchFamily="34" charset="0"/>
              </a:rPr>
              <a:t>is</a:t>
            </a:r>
            <a:r>
              <a:rPr lang="fr-BE" sz="2000" b="0" dirty="0">
                <a:latin typeface="Calibri" pitchFamily="34" charset="0"/>
              </a:rPr>
              <a:t> </a:t>
            </a:r>
            <a:r>
              <a:rPr lang="fr-BE" sz="2000" b="0" dirty="0" err="1">
                <a:latin typeface="Calibri" pitchFamily="34" charset="0"/>
              </a:rPr>
              <a:t>ingelogd</a:t>
            </a:r>
            <a:endParaRPr lang="fr-BE" sz="2000" b="0" dirty="0">
              <a:latin typeface="Calibri" pitchFamily="34" charset="0"/>
            </a:endParaRPr>
          </a:p>
          <a:p>
            <a:pPr marL="742950" lvl="1" indent="-285750" algn="l" defTabSz="593725">
              <a:buFont typeface="Wingdings" pitchFamily="2" charset="2"/>
              <a:buChar char="Ø"/>
            </a:pPr>
            <a:r>
              <a:rPr lang="fr-BE" sz="2000" dirty="0" err="1">
                <a:latin typeface="Courier New" pitchFamily="49" charset="0"/>
                <a:cs typeface="Courier New" pitchFamily="49" charset="0"/>
              </a:rPr>
              <a:t>passwd</a:t>
            </a:r>
            <a:r>
              <a:rPr lang="fr-BE" sz="2000" b="0" dirty="0">
                <a:latin typeface="Calibri" pitchFamily="34" charset="0"/>
              </a:rPr>
              <a:t>		</a:t>
            </a:r>
            <a:r>
              <a:rPr lang="fr-BE" sz="2000" b="0" dirty="0" err="1">
                <a:latin typeface="Calibri" pitchFamily="34" charset="0"/>
              </a:rPr>
              <a:t>wijzigt</a:t>
            </a:r>
            <a:r>
              <a:rPr lang="fr-BE" sz="2000" b="0" dirty="0">
                <a:latin typeface="Calibri" pitchFamily="34" charset="0"/>
              </a:rPr>
              <a:t> je </a:t>
            </a:r>
            <a:r>
              <a:rPr lang="fr-BE" sz="2000" b="0" dirty="0" err="1" smtClean="0">
                <a:latin typeface="Calibri" pitchFamily="34" charset="0"/>
              </a:rPr>
              <a:t>wachtwoord</a:t>
            </a:r>
            <a:endParaRPr lang="fr-BE" sz="2000" b="0" dirty="0">
              <a:latin typeface="Calibri" pitchFamily="34" charset="0"/>
            </a:endParaRPr>
          </a:p>
          <a:p>
            <a:pPr marL="742950" lvl="1" indent="-285750" algn="l" defTabSz="593725">
              <a:buFont typeface="Wingdings" pitchFamily="2" charset="2"/>
              <a:buChar char="Ø"/>
            </a:pPr>
            <a:r>
              <a:rPr lang="fr-BE" sz="2000" dirty="0" err="1">
                <a:latin typeface="Courier New" pitchFamily="49" charset="0"/>
                <a:cs typeface="Courier New" pitchFamily="49" charset="0"/>
              </a:rPr>
              <a:t>echo</a:t>
            </a:r>
            <a:r>
              <a:rPr lang="fr-BE" sz="2000" b="0" dirty="0">
                <a:latin typeface="Calibri" pitchFamily="34" charset="0"/>
              </a:rPr>
              <a:t>		</a:t>
            </a:r>
            <a:r>
              <a:rPr lang="fr-BE" sz="2000" b="0" dirty="0" err="1">
                <a:latin typeface="Calibri" pitchFamily="34" charset="0"/>
              </a:rPr>
              <a:t>drukt</a:t>
            </a:r>
            <a:r>
              <a:rPr lang="fr-BE" sz="2000" b="0" dirty="0">
                <a:latin typeface="Calibri" pitchFamily="34" charset="0"/>
              </a:rPr>
              <a:t> </a:t>
            </a:r>
            <a:r>
              <a:rPr lang="fr-BE" sz="2000" b="0" dirty="0" err="1">
                <a:latin typeface="Calibri" pitchFamily="34" charset="0"/>
              </a:rPr>
              <a:t>tekst</a:t>
            </a:r>
            <a:r>
              <a:rPr lang="fr-BE" sz="2000" b="0" dirty="0">
                <a:latin typeface="Calibri" pitchFamily="34" charset="0"/>
              </a:rPr>
              <a:t> </a:t>
            </a:r>
            <a:r>
              <a:rPr lang="fr-BE" sz="2000" b="0" dirty="0" err="1">
                <a:latin typeface="Calibri" pitchFamily="34" charset="0"/>
              </a:rPr>
              <a:t>af</a:t>
            </a:r>
            <a:r>
              <a:rPr lang="fr-BE" sz="2000" b="0" dirty="0">
                <a:latin typeface="Calibri" pitchFamily="34" charset="0"/>
              </a:rPr>
              <a:t> op </a:t>
            </a:r>
            <a:r>
              <a:rPr lang="fr-BE" sz="2000" b="0" dirty="0" err="1">
                <a:latin typeface="Calibri" pitchFamily="34" charset="0"/>
              </a:rPr>
              <a:t>virtueel</a:t>
            </a:r>
            <a:r>
              <a:rPr lang="fr-BE" sz="2000" b="0" dirty="0">
                <a:latin typeface="Calibri" pitchFamily="34" charset="0"/>
              </a:rPr>
              <a:t> </a:t>
            </a:r>
            <a:r>
              <a:rPr lang="fr-BE" sz="2000" b="0" dirty="0" err="1">
                <a:latin typeface="Calibri" pitchFamily="34" charset="0"/>
              </a:rPr>
              <a:t>uitvoerkanaal</a:t>
            </a:r>
            <a:endParaRPr lang="fr-BE" sz="2000" b="0" dirty="0">
              <a:latin typeface="Calibri" pitchFamily="34" charset="0"/>
            </a:endParaRPr>
          </a:p>
          <a:p>
            <a:pPr marL="742950" lvl="1" indent="-285750" algn="l" defTabSz="593725">
              <a:buFont typeface="Wingdings" pitchFamily="2" charset="2"/>
              <a:buChar char="Ø"/>
            </a:pPr>
            <a:r>
              <a:rPr lang="fr-BE" sz="2000" dirty="0">
                <a:latin typeface="Courier New" pitchFamily="49" charset="0"/>
                <a:cs typeface="Courier New" pitchFamily="49" charset="0"/>
              </a:rPr>
              <a:t>man</a:t>
            </a:r>
            <a:r>
              <a:rPr lang="fr-BE" sz="2000" b="0" dirty="0">
                <a:latin typeface="Calibri" pitchFamily="34" charset="0"/>
              </a:rPr>
              <a:t>		</a:t>
            </a:r>
            <a:r>
              <a:rPr lang="fr-BE" sz="2000" b="0" dirty="0" err="1">
                <a:latin typeface="Calibri" pitchFamily="34" charset="0"/>
              </a:rPr>
              <a:t>vindt</a:t>
            </a:r>
            <a:r>
              <a:rPr lang="fr-BE" sz="2000" b="0" dirty="0">
                <a:latin typeface="Calibri" pitchFamily="34" charset="0"/>
              </a:rPr>
              <a:t> en </a:t>
            </a:r>
            <a:r>
              <a:rPr lang="fr-BE" sz="2000" b="0" dirty="0" err="1">
                <a:latin typeface="Calibri" pitchFamily="34" charset="0"/>
              </a:rPr>
              <a:t>geeft</a:t>
            </a:r>
            <a:r>
              <a:rPr lang="fr-BE" sz="2000" b="0" dirty="0">
                <a:latin typeface="Calibri" pitchFamily="34" charset="0"/>
              </a:rPr>
              <a:t> </a:t>
            </a:r>
            <a:r>
              <a:rPr lang="fr-BE" sz="2000" b="0" dirty="0" err="1">
                <a:latin typeface="Calibri" pitchFamily="34" charset="0"/>
              </a:rPr>
              <a:t>referentiehandleiding</a:t>
            </a:r>
            <a:r>
              <a:rPr lang="fr-BE" sz="2000" b="0" dirty="0">
                <a:latin typeface="Calibri" pitchFamily="34" charset="0"/>
              </a:rPr>
              <a:t> </a:t>
            </a:r>
            <a:r>
              <a:rPr lang="fr-BE" sz="2000" b="0" dirty="0" err="1">
                <a:latin typeface="Calibri" pitchFamily="34" charset="0"/>
              </a:rPr>
              <a:t>weer</a:t>
            </a:r>
            <a:endParaRPr lang="fr-BE" sz="2000" b="0" dirty="0">
              <a:latin typeface="Calibri" pitchFamily="34" charset="0"/>
            </a:endParaRPr>
          </a:p>
          <a:p>
            <a:pPr marL="742950" lvl="1" indent="-285750" algn="l" defTabSz="593725">
              <a:buFont typeface="Wingdings" pitchFamily="2" charset="2"/>
              <a:buChar char="Ø"/>
            </a:pPr>
            <a:r>
              <a:rPr lang="fr-BE" sz="2000" dirty="0" err="1" smtClean="0">
                <a:latin typeface="Courier New" pitchFamily="49" charset="0"/>
                <a:cs typeface="Courier New" pitchFamily="49" charset="0"/>
              </a:rPr>
              <a:t>tty</a:t>
            </a:r>
            <a:r>
              <a:rPr lang="fr-BE" sz="2000" b="0" dirty="0">
                <a:latin typeface="Calibri" pitchFamily="34" charset="0"/>
              </a:rPr>
              <a:t>		</a:t>
            </a:r>
            <a:r>
              <a:rPr lang="fr-BE" sz="2000" b="0" dirty="0" err="1">
                <a:latin typeface="Calibri" pitchFamily="34" charset="0"/>
              </a:rPr>
              <a:t>vertelt</a:t>
            </a:r>
            <a:r>
              <a:rPr lang="fr-BE" sz="2000" b="0" dirty="0">
                <a:latin typeface="Calibri" pitchFamily="34" charset="0"/>
              </a:rPr>
              <a:t> op </a:t>
            </a:r>
            <a:r>
              <a:rPr lang="fr-BE" sz="2000" b="0" dirty="0" err="1">
                <a:latin typeface="Calibri" pitchFamily="34" charset="0"/>
              </a:rPr>
              <a:t>welke</a:t>
            </a:r>
            <a:r>
              <a:rPr lang="fr-BE" sz="2000" b="0" dirty="0">
                <a:latin typeface="Calibri" pitchFamily="34" charset="0"/>
              </a:rPr>
              <a:t> terminal je </a:t>
            </a:r>
            <a:r>
              <a:rPr lang="fr-BE" sz="2000" b="0" dirty="0" err="1">
                <a:latin typeface="Calibri" pitchFamily="34" charset="0"/>
              </a:rPr>
              <a:t>werkt</a:t>
            </a:r>
            <a:endParaRPr lang="fr-BE" sz="2000" b="0" dirty="0">
              <a:latin typeface="Calibri" pitchFamily="34" charset="0"/>
            </a:endParaRPr>
          </a:p>
          <a:p>
            <a:pPr marL="742950" lvl="1" indent="-285750" algn="l" defTabSz="593725">
              <a:buFont typeface="Wingdings" pitchFamily="2" charset="2"/>
              <a:buChar char="Ø"/>
            </a:pPr>
            <a:r>
              <a:rPr lang="fr-BE" sz="2000" dirty="0" err="1">
                <a:latin typeface="Courier New" pitchFamily="49" charset="0"/>
                <a:cs typeface="Courier New" pitchFamily="49" charset="0"/>
              </a:rPr>
              <a:t>stty</a:t>
            </a:r>
            <a:r>
              <a:rPr lang="fr-BE" sz="2000" b="0" dirty="0">
                <a:latin typeface="Calibri" pitchFamily="34" charset="0"/>
              </a:rPr>
              <a:t>		</a:t>
            </a:r>
            <a:r>
              <a:rPr lang="fr-BE" sz="2000" b="0" dirty="0" err="1">
                <a:latin typeface="Calibri" pitchFamily="34" charset="0"/>
              </a:rPr>
              <a:t>instellen</a:t>
            </a:r>
            <a:r>
              <a:rPr lang="fr-BE" sz="2000" b="0" dirty="0">
                <a:latin typeface="Calibri" pitchFamily="34" charset="0"/>
              </a:rPr>
              <a:t> van </a:t>
            </a:r>
            <a:r>
              <a:rPr lang="fr-BE" sz="2000" b="0" dirty="0" err="1">
                <a:latin typeface="Calibri" pitchFamily="34" charset="0"/>
              </a:rPr>
              <a:t>terminalopties</a:t>
            </a:r>
            <a:endParaRPr lang="fr-BE" sz="2000" b="0" dirty="0">
              <a:latin typeface="Calibri" pitchFamily="34" charset="0"/>
            </a:endParaRPr>
          </a:p>
          <a:p>
            <a:pPr marL="742950" lvl="1" indent="-285750" algn="l" defTabSz="593725">
              <a:buFont typeface="Wingdings" pitchFamily="2" charset="2"/>
              <a:buChar char="Ø"/>
            </a:pPr>
            <a:r>
              <a:rPr lang="fr-BE" sz="2000" dirty="0" err="1">
                <a:latin typeface="Courier New" pitchFamily="49" charset="0"/>
                <a:cs typeface="Courier New" pitchFamily="49" charset="0"/>
              </a:rPr>
              <a:t>clear</a:t>
            </a:r>
            <a:r>
              <a:rPr lang="fr-BE" sz="2000" b="0" dirty="0">
                <a:latin typeface="Calibri" pitchFamily="34" charset="0"/>
              </a:rPr>
              <a:t>		</a:t>
            </a:r>
            <a:r>
              <a:rPr lang="fr-BE" sz="2000" b="0" dirty="0" err="1">
                <a:latin typeface="Calibri" pitchFamily="34" charset="0"/>
              </a:rPr>
              <a:t>wist</a:t>
            </a:r>
            <a:r>
              <a:rPr lang="fr-BE" sz="2000" b="0" dirty="0">
                <a:latin typeface="Calibri" pitchFamily="34" charset="0"/>
              </a:rPr>
              <a:t> </a:t>
            </a:r>
            <a:r>
              <a:rPr lang="fr-BE" sz="2000" b="0" dirty="0" err="1">
                <a:latin typeface="Calibri" pitchFamily="34" charset="0"/>
              </a:rPr>
              <a:t>scherm</a:t>
            </a:r>
            <a:r>
              <a:rPr lang="fr-BE" sz="2000" b="0" dirty="0">
                <a:latin typeface="Calibri" pitchFamily="34" charset="0"/>
              </a:rPr>
              <a:t> van terminal</a:t>
            </a:r>
          </a:p>
          <a:p>
            <a:pPr marL="742950" lvl="1" indent="-285750" algn="l" defTabSz="593725">
              <a:buFont typeface="Wingdings" pitchFamily="2" charset="2"/>
              <a:buChar char="Ø"/>
            </a:pPr>
            <a:r>
              <a:rPr lang="fr-BE" sz="2000" dirty="0">
                <a:latin typeface="Courier New" pitchFamily="49" charset="0"/>
                <a:cs typeface="Courier New" pitchFamily="49" charset="0"/>
              </a:rPr>
              <a:t>script</a:t>
            </a:r>
            <a:r>
              <a:rPr lang="fr-BE" sz="2000" b="0" dirty="0">
                <a:latin typeface="Calibri" pitchFamily="34" charset="0"/>
              </a:rPr>
              <a:t>		</a:t>
            </a:r>
            <a:r>
              <a:rPr lang="fr-BE" sz="2000" b="0" dirty="0" err="1">
                <a:latin typeface="Calibri" pitchFamily="34" charset="0"/>
              </a:rPr>
              <a:t>slaat</a:t>
            </a:r>
            <a:r>
              <a:rPr lang="fr-BE" sz="2000" b="0" dirty="0">
                <a:latin typeface="Calibri" pitchFamily="34" charset="0"/>
              </a:rPr>
              <a:t> </a:t>
            </a:r>
            <a:r>
              <a:rPr lang="fr-BE" sz="2000" b="0" dirty="0" err="1">
                <a:latin typeface="Calibri" pitchFamily="34" charset="0"/>
              </a:rPr>
              <a:t>alle</a:t>
            </a:r>
            <a:r>
              <a:rPr lang="fr-BE" sz="2000" b="0" dirty="0">
                <a:latin typeface="Calibri" pitchFamily="34" charset="0"/>
              </a:rPr>
              <a:t> </a:t>
            </a:r>
            <a:r>
              <a:rPr lang="fr-BE" sz="2000" b="0" dirty="0" err="1">
                <a:latin typeface="Calibri" pitchFamily="34" charset="0"/>
              </a:rPr>
              <a:t>activiteiten</a:t>
            </a:r>
            <a:r>
              <a:rPr lang="fr-BE" sz="2000" b="0" dirty="0">
                <a:latin typeface="Calibri" pitchFamily="34" charset="0"/>
              </a:rPr>
              <a:t> van </a:t>
            </a:r>
            <a:r>
              <a:rPr lang="fr-BE" sz="2000" b="0" dirty="0" err="1">
                <a:latin typeface="Calibri" pitchFamily="34" charset="0"/>
              </a:rPr>
              <a:t>huidige</a:t>
            </a:r>
            <a:r>
              <a:rPr lang="fr-BE" sz="2000" b="0" dirty="0">
                <a:latin typeface="Calibri" pitchFamily="34" charset="0"/>
              </a:rPr>
              <a:t> </a:t>
            </a:r>
            <a:r>
              <a:rPr lang="fr-BE" sz="2000" b="0" dirty="0" err="1">
                <a:latin typeface="Calibri" pitchFamily="34" charset="0"/>
              </a:rPr>
              <a:t>sessie</a:t>
            </a:r>
            <a:r>
              <a:rPr lang="fr-BE" sz="2000" b="0" dirty="0">
                <a:latin typeface="Calibri" pitchFamily="34" charset="0"/>
              </a:rPr>
              <a:t> op</a:t>
            </a:r>
          </a:p>
          <a:p>
            <a:pPr marL="742950" lvl="1" indent="-285750" algn="l" defTabSz="593725">
              <a:buFont typeface="Wingdings" pitchFamily="2" charset="2"/>
              <a:buChar char="Ø"/>
            </a:pPr>
            <a:r>
              <a:rPr lang="fr-BE" sz="2000" dirty="0" err="1">
                <a:latin typeface="Courier New" pitchFamily="49" charset="0"/>
                <a:cs typeface="Courier New" pitchFamily="49" charset="0"/>
              </a:rPr>
              <a:t>uname</a:t>
            </a:r>
            <a:r>
              <a:rPr lang="fr-BE" sz="2000" b="0" dirty="0">
                <a:latin typeface="Calibri" pitchFamily="34" charset="0"/>
              </a:rPr>
              <a:t>		</a:t>
            </a:r>
            <a:r>
              <a:rPr lang="fr-BE" sz="2000" b="0" dirty="0" err="1">
                <a:latin typeface="Calibri" pitchFamily="34" charset="0"/>
              </a:rPr>
              <a:t>toont</a:t>
            </a:r>
            <a:r>
              <a:rPr lang="fr-BE" sz="2000" b="0" dirty="0">
                <a:latin typeface="Calibri" pitchFamily="34" charset="0"/>
              </a:rPr>
              <a:t> </a:t>
            </a:r>
            <a:r>
              <a:rPr lang="fr-BE" sz="2000" b="0" dirty="0" err="1">
                <a:latin typeface="Calibri" pitchFamily="34" charset="0"/>
              </a:rPr>
              <a:t>naam</a:t>
            </a:r>
            <a:r>
              <a:rPr lang="fr-BE" sz="2000" b="0" dirty="0">
                <a:latin typeface="Calibri" pitchFamily="34" charset="0"/>
              </a:rPr>
              <a:t> van </a:t>
            </a:r>
            <a:r>
              <a:rPr lang="fr-BE" sz="2000" b="0" dirty="0" err="1">
                <a:latin typeface="Calibri" pitchFamily="34" charset="0"/>
              </a:rPr>
              <a:t>besturingssysteem</a:t>
            </a:r>
            <a:endParaRPr lang="fr-BE" sz="2000" b="0" dirty="0">
              <a:latin typeface="Calibri" pitchFamily="34" charset="0"/>
            </a:endParaRPr>
          </a:p>
          <a:p>
            <a:pPr marL="742950" lvl="1" indent="-285750" algn="l" defTabSz="593725">
              <a:buFont typeface="Wingdings" pitchFamily="2" charset="2"/>
              <a:buChar char="Ø"/>
            </a:pPr>
            <a:r>
              <a:rPr lang="fr-BE" sz="2000" dirty="0" err="1">
                <a:latin typeface="Courier New" pitchFamily="49" charset="0"/>
                <a:cs typeface="Courier New" pitchFamily="49" charset="0"/>
              </a:rPr>
              <a:t>uptime</a:t>
            </a:r>
            <a:r>
              <a:rPr lang="fr-BE" sz="2000" b="0" dirty="0">
                <a:latin typeface="Calibri" pitchFamily="34" charset="0"/>
              </a:rPr>
              <a:t>		</a:t>
            </a:r>
            <a:r>
              <a:rPr lang="fr-BE" sz="2000" b="0" dirty="0" err="1">
                <a:latin typeface="Calibri" pitchFamily="34" charset="0"/>
              </a:rPr>
              <a:t>toont</a:t>
            </a:r>
            <a:r>
              <a:rPr lang="fr-BE" sz="2000" b="0" dirty="0">
                <a:latin typeface="Calibri" pitchFamily="34" charset="0"/>
              </a:rPr>
              <a:t> </a:t>
            </a:r>
            <a:r>
              <a:rPr lang="fr-BE" sz="2000" b="0" dirty="0" err="1">
                <a:latin typeface="Calibri" pitchFamily="34" charset="0"/>
              </a:rPr>
              <a:t>hoe</a:t>
            </a:r>
            <a:r>
              <a:rPr lang="fr-BE" sz="2000" b="0" dirty="0">
                <a:latin typeface="Calibri" pitchFamily="34" charset="0"/>
              </a:rPr>
              <a:t> </a:t>
            </a:r>
            <a:r>
              <a:rPr lang="fr-BE" sz="2000" b="0" dirty="0" err="1">
                <a:latin typeface="Calibri" pitchFamily="34" charset="0"/>
              </a:rPr>
              <a:t>lang</a:t>
            </a:r>
            <a:r>
              <a:rPr lang="fr-BE" sz="2000" b="0" dirty="0">
                <a:latin typeface="Calibri" pitchFamily="34" charset="0"/>
              </a:rPr>
              <a:t> OS </a:t>
            </a:r>
            <a:r>
              <a:rPr lang="fr-BE" sz="2000" b="0" dirty="0" err="1">
                <a:latin typeface="Calibri" pitchFamily="34" charset="0"/>
              </a:rPr>
              <a:t>reeds</a:t>
            </a:r>
            <a:r>
              <a:rPr lang="fr-BE" sz="2000" b="0" dirty="0">
                <a:latin typeface="Calibri" pitchFamily="34" charset="0"/>
              </a:rPr>
              <a:t> </a:t>
            </a:r>
            <a:r>
              <a:rPr lang="fr-BE" sz="2000" b="0" dirty="0" err="1">
                <a:latin typeface="Calibri" pitchFamily="34" charset="0"/>
              </a:rPr>
              <a:t>actief</a:t>
            </a:r>
            <a:r>
              <a:rPr lang="fr-BE" sz="2000" b="0" dirty="0">
                <a:latin typeface="Calibri" pitchFamily="34" charset="0"/>
              </a:rPr>
              <a:t> </a:t>
            </a:r>
            <a:r>
              <a:rPr lang="fr-BE" sz="2000" b="0" dirty="0" err="1" smtClean="0">
                <a:latin typeface="Calibri" pitchFamily="34" charset="0"/>
              </a:rPr>
              <a:t>is</a:t>
            </a:r>
            <a:endParaRPr lang="fr-BE" sz="2000" b="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7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07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072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072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072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072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072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072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072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Huiswerk</a:t>
            </a:r>
            <a:endParaRPr lang="en-US" dirty="0"/>
          </a:p>
        </p:txBody>
      </p:sp>
      <p:pic>
        <p:nvPicPr>
          <p:cNvPr id="35533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560" y="1196752"/>
            <a:ext cx="8223858" cy="566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a:spLocks noChangeArrowheads="1"/>
          </p:cNvSpPr>
          <p:nvPr/>
        </p:nvSpPr>
        <p:spPr bwMode="auto">
          <a:xfrm>
            <a:off x="1042988" y="1772816"/>
            <a:ext cx="7849492" cy="3744416"/>
          </a:xfrm>
          <a:prstGeom prst="rect">
            <a:avLst/>
          </a:prstGeom>
          <a:noFill/>
          <a:ln w="9525">
            <a:noFill/>
            <a:miter lim="800000"/>
            <a:headEnd/>
            <a:tailEnd/>
          </a:ln>
        </p:spPr>
        <p:txBody>
          <a:bodyPr/>
          <a:lstStyle/>
          <a:p>
            <a:pPr marL="355600" indent="-355600" algn="l">
              <a:lnSpc>
                <a:spcPct val="150000"/>
              </a:lnSpc>
              <a:spcBef>
                <a:spcPts val="0"/>
              </a:spcBef>
              <a:buClr>
                <a:srgbClr val="FFC000"/>
              </a:buClr>
              <a:buFont typeface="Arial" pitchFamily="34" charset="0"/>
              <a:buChar char="•"/>
            </a:pPr>
            <a:r>
              <a:rPr lang="en-US" sz="2200" b="0" dirty="0" err="1" smtClean="0">
                <a:solidFill>
                  <a:prstClr val="white"/>
                </a:solidFill>
                <a:latin typeface="Segoe Print" pitchFamily="2" charset="0"/>
              </a:rPr>
              <a:t>maak</a:t>
            </a:r>
            <a:r>
              <a:rPr lang="en-US" sz="2200" b="0" dirty="0" smtClean="0">
                <a:solidFill>
                  <a:prstClr val="white"/>
                </a:solidFill>
                <a:latin typeface="Segoe Print" pitchFamily="2" charset="0"/>
              </a:rPr>
              <a:t> account </a:t>
            </a:r>
            <a:r>
              <a:rPr lang="en-US" sz="2200" b="0" dirty="0" err="1" smtClean="0">
                <a:solidFill>
                  <a:prstClr val="white"/>
                </a:solidFill>
                <a:latin typeface="Segoe Print" pitchFamily="2" charset="0"/>
              </a:rPr>
              <a:t>aan</a:t>
            </a:r>
            <a:r>
              <a:rPr lang="en-US" sz="2200" b="0" dirty="0" smtClean="0">
                <a:solidFill>
                  <a:prstClr val="white"/>
                </a:solidFill>
                <a:latin typeface="Segoe Print" pitchFamily="2" charset="0"/>
              </a:rPr>
              <a:t> op </a:t>
            </a:r>
            <a:r>
              <a:rPr lang="en-US" sz="2200" b="0" dirty="0" err="1" smtClean="0">
                <a:solidFill>
                  <a:prstClr val="white"/>
                </a:solidFill>
                <a:latin typeface="Segoe Print" pitchFamily="2" charset="0"/>
              </a:rPr>
              <a:t>helios</a:t>
            </a:r>
            <a:endParaRPr lang="en-US" sz="2200" b="0" dirty="0" smtClean="0">
              <a:solidFill>
                <a:prstClr val="white"/>
              </a:solidFill>
              <a:latin typeface="Segoe Print" pitchFamily="2" charset="0"/>
            </a:endParaRPr>
          </a:p>
          <a:p>
            <a:pPr marL="355600" indent="-355600" algn="l">
              <a:lnSpc>
                <a:spcPct val="150000"/>
              </a:lnSpc>
              <a:spcBef>
                <a:spcPts val="0"/>
              </a:spcBef>
              <a:buClr>
                <a:srgbClr val="FFC000"/>
              </a:buClr>
              <a:buFont typeface="Arial" pitchFamily="34" charset="0"/>
              <a:buChar char="•"/>
            </a:pPr>
            <a:r>
              <a:rPr lang="en-US" sz="2200" b="0" dirty="0" smtClean="0">
                <a:solidFill>
                  <a:prstClr val="white"/>
                </a:solidFill>
                <a:latin typeface="Segoe Print" pitchFamily="2" charset="0"/>
              </a:rPr>
              <a:t>start </a:t>
            </a:r>
            <a:r>
              <a:rPr lang="en-US" sz="2200" b="0" dirty="0" err="1" smtClean="0">
                <a:solidFill>
                  <a:prstClr val="white"/>
                </a:solidFill>
                <a:latin typeface="Segoe Print" pitchFamily="2" charset="0"/>
              </a:rPr>
              <a:t>interactieve</a:t>
            </a:r>
            <a:r>
              <a:rPr lang="en-US" sz="2200" b="0" dirty="0" smtClean="0">
                <a:solidFill>
                  <a:prstClr val="white"/>
                </a:solidFill>
                <a:latin typeface="Segoe Print" pitchFamily="2" charset="0"/>
              </a:rPr>
              <a:t> </a:t>
            </a:r>
            <a:r>
              <a:rPr lang="en-US" sz="2200" b="0" dirty="0" err="1" smtClean="0">
                <a:solidFill>
                  <a:prstClr val="white"/>
                </a:solidFill>
                <a:latin typeface="Segoe Print" pitchFamily="2" charset="0"/>
              </a:rPr>
              <a:t>sessie</a:t>
            </a:r>
            <a:r>
              <a:rPr lang="en-US" sz="2200" b="0" dirty="0" smtClean="0">
                <a:solidFill>
                  <a:prstClr val="white"/>
                </a:solidFill>
                <a:latin typeface="Segoe Print" pitchFamily="2" charset="0"/>
              </a:rPr>
              <a:t> op </a:t>
            </a:r>
            <a:r>
              <a:rPr lang="en-US" sz="2200" b="0" dirty="0" err="1" smtClean="0">
                <a:solidFill>
                  <a:prstClr val="white"/>
                </a:solidFill>
                <a:latin typeface="Segoe Print" pitchFamily="2" charset="0"/>
              </a:rPr>
              <a:t>helios</a:t>
            </a:r>
            <a:endParaRPr lang="en-US" sz="2200" b="0" dirty="0" smtClean="0">
              <a:solidFill>
                <a:prstClr val="white"/>
              </a:solidFill>
              <a:latin typeface="Segoe Print" pitchFamily="2" charset="0"/>
            </a:endParaRPr>
          </a:p>
          <a:p>
            <a:pPr marL="714375" lvl="1" indent="-357188" algn="l">
              <a:lnSpc>
                <a:spcPct val="150000"/>
              </a:lnSpc>
              <a:spcBef>
                <a:spcPts val="0"/>
              </a:spcBef>
              <a:buClr>
                <a:srgbClr val="FFC000"/>
              </a:buClr>
              <a:buFont typeface="Wingdings" pitchFamily="2" charset="2"/>
              <a:buChar char="Ø"/>
            </a:pPr>
            <a:r>
              <a:rPr lang="nl-NL" sz="1800" b="0" dirty="0" smtClean="0">
                <a:solidFill>
                  <a:srgbClr val="FFC000"/>
                </a:solidFill>
                <a:latin typeface="Segoe Print" pitchFamily="2" charset="0"/>
              </a:rPr>
              <a:t>Windows-gebruikers kunnen hiervoor </a:t>
            </a:r>
            <a:r>
              <a:rPr lang="nl-NL" sz="1800" b="0" dirty="0" err="1" smtClean="0">
                <a:solidFill>
                  <a:srgbClr val="FFC000"/>
                </a:solidFill>
                <a:latin typeface="Segoe Print" pitchFamily="2" charset="0"/>
              </a:rPr>
              <a:t>putty</a:t>
            </a:r>
            <a:r>
              <a:rPr lang="nl-NL" sz="1800" b="0" dirty="0" smtClean="0">
                <a:solidFill>
                  <a:srgbClr val="FFC000"/>
                </a:solidFill>
                <a:latin typeface="Segoe Print" pitchFamily="2" charset="0"/>
              </a:rPr>
              <a:t> gebruiken</a:t>
            </a:r>
          </a:p>
          <a:p>
            <a:pPr marL="714375" lvl="1" indent="-357188" algn="l">
              <a:lnSpc>
                <a:spcPct val="150000"/>
              </a:lnSpc>
              <a:spcBef>
                <a:spcPts val="0"/>
              </a:spcBef>
              <a:buClr>
                <a:srgbClr val="FFC000"/>
              </a:buClr>
              <a:buFont typeface="Wingdings" pitchFamily="2" charset="2"/>
              <a:buChar char="Ø"/>
            </a:pPr>
            <a:r>
              <a:rPr lang="nl-NL" sz="1800" b="0" dirty="0" smtClean="0">
                <a:solidFill>
                  <a:srgbClr val="FFC000"/>
                </a:solidFill>
                <a:latin typeface="Segoe Print" pitchFamily="2" charset="0"/>
              </a:rPr>
              <a:t>maak een veilige </a:t>
            </a:r>
            <a:r>
              <a:rPr lang="nl-NL" sz="1800" b="0" dirty="0" err="1" smtClean="0">
                <a:solidFill>
                  <a:srgbClr val="FFC000"/>
                </a:solidFill>
                <a:latin typeface="Segoe Print" pitchFamily="2" charset="0"/>
              </a:rPr>
              <a:t>ssh</a:t>
            </a:r>
            <a:r>
              <a:rPr lang="nl-NL" sz="1800" b="0" dirty="0" smtClean="0">
                <a:solidFill>
                  <a:srgbClr val="FFC000"/>
                </a:solidFill>
                <a:latin typeface="Segoe Print" pitchFamily="2" charset="0"/>
              </a:rPr>
              <a:t>-connectie</a:t>
            </a:r>
          </a:p>
          <a:p>
            <a:pPr marL="257175" indent="-357188" algn="l">
              <a:lnSpc>
                <a:spcPct val="150000"/>
              </a:lnSpc>
              <a:spcBef>
                <a:spcPts val="0"/>
              </a:spcBef>
              <a:buClr>
                <a:srgbClr val="FFC000"/>
              </a:buClr>
              <a:buFont typeface="Wingdings" pitchFamily="2" charset="2"/>
              <a:buChar char="Ø"/>
            </a:pPr>
            <a:r>
              <a:rPr lang="en-US" sz="2200" b="0" dirty="0" smtClean="0">
                <a:solidFill>
                  <a:prstClr val="white"/>
                </a:solidFill>
                <a:latin typeface="Segoe Print" pitchFamily="2" charset="0"/>
              </a:rPr>
              <a:t>los </a:t>
            </a:r>
            <a:r>
              <a:rPr lang="en-US" sz="2200" b="0" dirty="0" err="1" smtClean="0">
                <a:solidFill>
                  <a:prstClr val="white"/>
                </a:solidFill>
                <a:latin typeface="Segoe Print" pitchFamily="2" charset="0"/>
              </a:rPr>
              <a:t>oefeningen</a:t>
            </a:r>
            <a:r>
              <a:rPr lang="en-US" sz="2200" b="0" dirty="0" smtClean="0">
                <a:solidFill>
                  <a:prstClr val="white"/>
                </a:solidFill>
                <a:latin typeface="Segoe Print" pitchFamily="2" charset="0"/>
              </a:rPr>
              <a:t> van </a:t>
            </a:r>
            <a:r>
              <a:rPr lang="en-US" sz="2200" b="0" dirty="0" err="1" smtClean="0">
                <a:solidFill>
                  <a:prstClr val="white"/>
                </a:solidFill>
                <a:latin typeface="Segoe Print" pitchFamily="2" charset="0"/>
              </a:rPr>
              <a:t>eerste</a:t>
            </a:r>
            <a:r>
              <a:rPr lang="en-US" sz="2200" b="0" dirty="0" smtClean="0">
                <a:solidFill>
                  <a:prstClr val="white"/>
                </a:solidFill>
                <a:latin typeface="Segoe Print" pitchFamily="2" charset="0"/>
              </a:rPr>
              <a:t> </a:t>
            </a:r>
            <a:r>
              <a:rPr lang="en-US" sz="2200" b="0" dirty="0" err="1" smtClean="0">
                <a:solidFill>
                  <a:prstClr val="white"/>
                </a:solidFill>
                <a:latin typeface="Segoe Print" pitchFamily="2" charset="0"/>
              </a:rPr>
              <a:t>werkcollege</a:t>
            </a:r>
            <a:r>
              <a:rPr lang="en-US" sz="2200" b="0" dirty="0" smtClean="0">
                <a:solidFill>
                  <a:prstClr val="white"/>
                </a:solidFill>
                <a:latin typeface="Segoe Print" pitchFamily="2" charset="0"/>
              </a:rPr>
              <a:t> op</a:t>
            </a:r>
          </a:p>
          <a:p>
            <a:pPr marL="257175" indent="-357188" algn="l">
              <a:lnSpc>
                <a:spcPct val="150000"/>
              </a:lnSpc>
              <a:spcBef>
                <a:spcPts val="0"/>
              </a:spcBef>
              <a:buClr>
                <a:srgbClr val="FFC000"/>
              </a:buClr>
              <a:buFont typeface="Wingdings" pitchFamily="2" charset="2"/>
              <a:buChar char="Ø"/>
            </a:pPr>
            <a:r>
              <a:rPr lang="nl-NL" sz="2200" b="0" dirty="0" smtClean="0">
                <a:solidFill>
                  <a:prstClr val="white"/>
                </a:solidFill>
                <a:latin typeface="Segoe Print" pitchFamily="2" charset="0"/>
              </a:rPr>
              <a:t>stel vragen op Minerva forum</a:t>
            </a:r>
            <a:endParaRPr lang="en-US" sz="2200" b="0" dirty="0">
              <a:solidFill>
                <a:prstClr val="white"/>
              </a:solidFill>
              <a:latin typeface="Segoe Print" pitchFamily="2" charset="0"/>
            </a:endParaRPr>
          </a:p>
          <a:p>
            <a:pPr marL="257175" indent="-357188" algn="l">
              <a:lnSpc>
                <a:spcPct val="150000"/>
              </a:lnSpc>
              <a:spcBef>
                <a:spcPts val="0"/>
              </a:spcBef>
              <a:buClr>
                <a:srgbClr val="FFC000"/>
              </a:buClr>
              <a:buFont typeface="Wingdings" pitchFamily="2" charset="2"/>
              <a:buChar char="Ø"/>
            </a:pPr>
            <a:endParaRPr lang="nl-NL" sz="1800" b="0" dirty="0">
              <a:solidFill>
                <a:srgbClr val="FFC000"/>
              </a:solidFill>
              <a:latin typeface="Segoe Print" pitchFamily="2" charset="0"/>
            </a:endParaRPr>
          </a:p>
        </p:txBody>
      </p:sp>
      <p:pic>
        <p:nvPicPr>
          <p:cNvPr id="6" name="Afbeelding 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3928" y="1916832"/>
            <a:ext cx="354496" cy="265872"/>
          </a:xfrm>
          <a:prstGeom prst="rect">
            <a:avLst/>
          </a:prstGeom>
        </p:spPr>
      </p:pic>
      <p:pic>
        <p:nvPicPr>
          <p:cNvPr id="9" name="Afbeelding 8">
            <a:hlinkClick r:id="rId6"/>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3928" y="3811200"/>
            <a:ext cx="354496" cy="265872"/>
          </a:xfrm>
          <a:prstGeom prst="rect">
            <a:avLst/>
          </a:prstGeom>
        </p:spPr>
      </p:pic>
      <p:pic>
        <p:nvPicPr>
          <p:cNvPr id="10" name="Afbeelding 9">
            <a:hlinkClick r:id="rId7"/>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3928" y="4268648"/>
            <a:ext cx="354496" cy="265872"/>
          </a:xfrm>
          <a:prstGeom prst="rect">
            <a:avLst/>
          </a:prstGeom>
        </p:spPr>
      </p:pic>
    </p:spTree>
    <p:extLst>
      <p:ext uri="{BB962C8B-B14F-4D97-AF65-F5344CB8AC3E}">
        <p14:creationId xmlns:p14="http://schemas.microsoft.com/office/powerpoint/2010/main" val="370005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2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421"/>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20"/>
                                  </p:iterate>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par>
                          <p:cTn id="15" fill="hold">
                            <p:stCondLst>
                              <p:cond delay="601"/>
                            </p:stCondLst>
                            <p:childTnLst>
                              <p:par>
                                <p:cTn id="16" presetID="1" presetClass="entr" presetSubtype="0" fill="hold" nodeType="afterEffect">
                                  <p:stCondLst>
                                    <p:cond delay="0"/>
                                  </p:stCondLst>
                                  <p:iterate type="lt">
                                    <p:tmAbs val="20"/>
                                  </p:iterate>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par>
                          <p:cTn id="18" fill="hold">
                            <p:stCondLst>
                              <p:cond delay="1502"/>
                            </p:stCondLst>
                            <p:childTnLst>
                              <p:par>
                                <p:cTn id="19" presetID="1" presetClass="entr" presetSubtype="0" fill="hold" nodeType="afterEffect">
                                  <p:stCondLst>
                                    <p:cond delay="0"/>
                                  </p:stCondLst>
                                  <p:iterate type="lt">
                                    <p:tmAbs val="20"/>
                                  </p:iterate>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iterate type="lt">
                                    <p:tmAbs val="20"/>
                                  </p:iterate>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par>
                          <p:cTn id="25" fill="hold">
                            <p:stCondLst>
                              <p:cond delay="681"/>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iterate type="lt">
                                    <p:tmAbs val="20"/>
                                  </p:iterate>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par>
                          <p:cTn id="33" fill="hold">
                            <p:stCondLst>
                              <p:cond delay="461"/>
                            </p:stCondLst>
                            <p:childTnLst>
                              <p:par>
                                <p:cTn id="34" presetID="10"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p:txBody>
          <a:bodyPr/>
          <a:lstStyle/>
          <a:p>
            <a:r>
              <a:rPr lang="fr-BE" dirty="0" err="1">
                <a:latin typeface="Calibri" pitchFamily="34" charset="0"/>
              </a:rPr>
              <a:t>Processen</a:t>
            </a:r>
            <a:endParaRPr lang="nl-NL" dirty="0">
              <a:latin typeface="Calibri" pitchFamily="34" charset="0"/>
            </a:endParaRPr>
          </a:p>
        </p:txBody>
      </p:sp>
      <p:sp>
        <p:nvSpPr>
          <p:cNvPr id="634883" name="AutoShape 3"/>
          <p:cNvSpPr>
            <a:spLocks noChangeArrowheads="1"/>
          </p:cNvSpPr>
          <p:nvPr/>
        </p:nvSpPr>
        <p:spPr bwMode="auto">
          <a:xfrm rot="16200000">
            <a:off x="4075906" y="3104357"/>
            <a:ext cx="1368425" cy="2449512"/>
          </a:xfrm>
          <a:prstGeom prst="can">
            <a:avLst>
              <a:gd name="adj" fmla="val 44751"/>
            </a:avLst>
          </a:prstGeom>
          <a:gradFill rotWithShape="1">
            <a:gsLst>
              <a:gs pos="0">
                <a:srgbClr val="D7F0F9"/>
              </a:gs>
              <a:gs pos="100000">
                <a:schemeClr val="accent1"/>
              </a:gs>
            </a:gsLst>
            <a:lin ang="0" scaled="1"/>
          </a:gradFill>
          <a:ln w="9525">
            <a:solidFill>
              <a:schemeClr val="tx1"/>
            </a:solidFill>
            <a:round/>
            <a:headEnd/>
            <a:tailEnd/>
          </a:ln>
          <a:effectLst/>
        </p:spPr>
        <p:txBody>
          <a:bodyPr wrap="none" anchor="ctr"/>
          <a:lstStyle/>
          <a:p>
            <a:endParaRPr lang="nl-NL"/>
          </a:p>
        </p:txBody>
      </p:sp>
      <p:pic>
        <p:nvPicPr>
          <p:cNvPr id="634889" name="Picture 9" descr="hammer"/>
          <p:cNvPicPr>
            <a:picLocks noChangeAspect="1" noChangeArrowheads="1" noCrop="1"/>
          </p:cNvPicPr>
          <p:nvPr/>
        </p:nvPicPr>
        <p:blipFill>
          <a:blip r:embed="rId2" cstate="print"/>
          <a:srcRect/>
          <a:stretch>
            <a:fillRect/>
          </a:stretch>
        </p:blipFill>
        <p:spPr bwMode="auto">
          <a:xfrm>
            <a:off x="4460875" y="3778250"/>
            <a:ext cx="982663" cy="909638"/>
          </a:xfrm>
          <a:prstGeom prst="rect">
            <a:avLst/>
          </a:prstGeom>
          <a:noFill/>
        </p:spPr>
      </p:pic>
      <p:sp>
        <p:nvSpPr>
          <p:cNvPr id="634899" name="AutoShape 19"/>
          <p:cNvSpPr>
            <a:spLocks noChangeArrowheads="1"/>
          </p:cNvSpPr>
          <p:nvPr/>
        </p:nvSpPr>
        <p:spPr bwMode="auto">
          <a:xfrm>
            <a:off x="1619250" y="1557338"/>
            <a:ext cx="6913563" cy="1150937"/>
          </a:xfrm>
          <a:prstGeom prst="roundRect">
            <a:avLst>
              <a:gd name="adj" fmla="val 16667"/>
            </a:avLst>
          </a:prstGeom>
          <a:gradFill rotWithShape="1">
            <a:gsLst>
              <a:gs pos="0">
                <a:srgbClr val="DDDDDD"/>
              </a:gs>
              <a:gs pos="100000">
                <a:srgbClr val="F8F8F8"/>
              </a:gs>
            </a:gsLst>
            <a:lin ang="5400000" scaled="1"/>
          </a:gradFill>
          <a:ln w="9525" algn="ctr">
            <a:solidFill>
              <a:schemeClr val="tx1"/>
            </a:solidFill>
            <a:round/>
            <a:headEnd/>
            <a:tailEnd/>
          </a:ln>
          <a:effectLst/>
        </p:spPr>
        <p:txBody>
          <a:bodyPr wrap="none" anchor="ctr"/>
          <a:lstStyle/>
          <a:p>
            <a:endParaRPr lang="nl-NL"/>
          </a:p>
        </p:txBody>
      </p:sp>
      <p:sp>
        <p:nvSpPr>
          <p:cNvPr id="634900" name="Text Box 20"/>
          <p:cNvSpPr txBox="1">
            <a:spLocks noChangeArrowheads="1"/>
          </p:cNvSpPr>
          <p:nvPr/>
        </p:nvSpPr>
        <p:spPr bwMode="auto">
          <a:xfrm>
            <a:off x="1692275" y="1701800"/>
            <a:ext cx="6840538" cy="915988"/>
          </a:xfrm>
          <a:prstGeom prst="rect">
            <a:avLst/>
          </a:prstGeom>
          <a:noFill/>
          <a:ln w="9525" algn="ctr">
            <a:noFill/>
            <a:miter lim="800000"/>
            <a:headEnd/>
            <a:tailEnd/>
          </a:ln>
          <a:effectLst/>
        </p:spPr>
        <p:txBody>
          <a:bodyPr>
            <a:spAutoFit/>
          </a:bodyPr>
          <a:lstStyle/>
          <a:p>
            <a:pPr algn="just">
              <a:buFontTx/>
              <a:buNone/>
            </a:pPr>
            <a:r>
              <a:rPr lang="fr-BE" sz="1800" b="0">
                <a:latin typeface="Calibri" pitchFamily="34" charset="0"/>
              </a:rPr>
              <a:t>een </a:t>
            </a:r>
            <a:r>
              <a:rPr lang="fr-BE" sz="1800" b="0" i="1">
                <a:solidFill>
                  <a:srgbClr val="3333CC"/>
                </a:solidFill>
                <a:latin typeface="Calibri" pitchFamily="34" charset="0"/>
              </a:rPr>
              <a:t>proces</a:t>
            </a:r>
            <a:r>
              <a:rPr lang="fr-BE" sz="1800" b="0">
                <a:solidFill>
                  <a:srgbClr val="3333CC"/>
                </a:solidFill>
                <a:latin typeface="Calibri" pitchFamily="34" charset="0"/>
              </a:rPr>
              <a:t> </a:t>
            </a:r>
            <a:r>
              <a:rPr lang="fr-BE" sz="1800" b="0">
                <a:latin typeface="Calibri" pitchFamily="34" charset="0"/>
              </a:rPr>
              <a:t>(taak) is een kopie van een programmabestand dat in het werkgeheugen van een computersysteem werd geladen, met als bedoeling door het systeem te worden uitgevoerd</a:t>
            </a:r>
            <a:endParaRPr lang="nl-NL" sz="1800" b="0">
              <a:latin typeface="Calibri" pitchFamily="34" charset="0"/>
            </a:endParaRPr>
          </a:p>
        </p:txBody>
      </p:sp>
    </p:spTree>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sz="quarter"/>
          </p:nvPr>
        </p:nvSpPr>
        <p:spPr/>
        <p:txBody>
          <a:bodyPr/>
          <a:lstStyle/>
          <a:p>
            <a:r>
              <a:rPr lang="fr-BE" dirty="0" err="1">
                <a:latin typeface="Calibri" pitchFamily="34" charset="0"/>
              </a:rPr>
              <a:t>Componenten</a:t>
            </a:r>
            <a:r>
              <a:rPr lang="fr-BE" dirty="0">
                <a:latin typeface="Calibri" pitchFamily="34" charset="0"/>
              </a:rPr>
              <a:t> van UNIX</a:t>
            </a:r>
            <a:endParaRPr lang="nl-NL" dirty="0">
              <a:latin typeface="Calibri" pitchFamily="34" charset="0"/>
            </a:endParaRPr>
          </a:p>
        </p:txBody>
      </p:sp>
      <p:graphicFrame>
        <p:nvGraphicFramePr>
          <p:cNvPr id="635907" name="Object 3"/>
          <p:cNvGraphicFramePr>
            <a:graphicFrameLocks noGrp="1" noChangeAspect="1"/>
          </p:cNvGraphicFramePr>
          <p:nvPr>
            <p:ph sz="quarter" idx="1"/>
          </p:nvPr>
        </p:nvGraphicFramePr>
        <p:xfrm>
          <a:off x="1692275" y="1341438"/>
          <a:ext cx="6048375" cy="5365750"/>
        </p:xfrm>
        <a:graphic>
          <a:graphicData uri="http://schemas.openxmlformats.org/presentationml/2006/ole">
            <mc:AlternateContent xmlns:mc="http://schemas.openxmlformats.org/markup-compatibility/2006">
              <mc:Choice xmlns:v="urn:schemas-microsoft-com:vml" Requires="v">
                <p:oleObj spid="_x0000_s636042" name="Image" r:id="rId3" imgW="6984127" imgH="6196825" progId="Photoshop.Image.6">
                  <p:embed/>
                </p:oleObj>
              </mc:Choice>
              <mc:Fallback>
                <p:oleObj name="Image" r:id="rId3" imgW="6984127" imgH="6196825" progId="Photoshop.Image.6">
                  <p:embed/>
                  <p:pic>
                    <p:nvPicPr>
                      <p:cNvPr id="0" name="Picture 3"/>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692275" y="1341438"/>
                        <a:ext cx="6048375" cy="536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908" name="Object 4"/>
          <p:cNvGraphicFramePr>
            <a:graphicFrameLocks noGrp="1" noChangeAspect="1"/>
          </p:cNvGraphicFramePr>
          <p:nvPr>
            <p:ph sz="quarter" idx="2"/>
          </p:nvPr>
        </p:nvGraphicFramePr>
        <p:xfrm>
          <a:off x="2868613" y="4543425"/>
          <a:ext cx="3702050" cy="431800"/>
        </p:xfrm>
        <a:graphic>
          <a:graphicData uri="http://schemas.openxmlformats.org/presentationml/2006/ole">
            <mc:AlternateContent xmlns:mc="http://schemas.openxmlformats.org/markup-compatibility/2006">
              <mc:Choice xmlns:v="urn:schemas-microsoft-com:vml" Requires="v">
                <p:oleObj spid="_x0000_s636043" name="Image" r:id="rId5" imgW="380818" imgH="431594" progId="Photoshop.Image.6">
                  <p:embed/>
                </p:oleObj>
              </mc:Choice>
              <mc:Fallback>
                <p:oleObj name="Image" r:id="rId5" imgW="380818" imgH="431594" progId="Photoshop.Image.6">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8613" y="4543425"/>
                        <a:ext cx="37020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909" name="Object 5"/>
          <p:cNvGraphicFramePr>
            <a:graphicFrameLocks noGrp="1" noChangeAspect="1"/>
          </p:cNvGraphicFramePr>
          <p:nvPr>
            <p:ph sz="quarter" idx="3"/>
          </p:nvPr>
        </p:nvGraphicFramePr>
        <p:xfrm>
          <a:off x="2916238" y="3644900"/>
          <a:ext cx="863600" cy="431800"/>
        </p:xfrm>
        <a:graphic>
          <a:graphicData uri="http://schemas.openxmlformats.org/presentationml/2006/ole">
            <mc:AlternateContent xmlns:mc="http://schemas.openxmlformats.org/markup-compatibility/2006">
              <mc:Choice xmlns:v="urn:schemas-microsoft-com:vml" Requires="v">
                <p:oleObj spid="_x0000_s636044" name="Image" r:id="rId7" imgW="380818" imgH="431594" progId="Photoshop.Image.6">
                  <p:embed/>
                </p:oleObj>
              </mc:Choice>
              <mc:Fallback>
                <p:oleObj name="Image" r:id="rId7" imgW="380818" imgH="431594" progId="Photoshop.Image.6">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3644900"/>
                        <a:ext cx="863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910" name="Object 6"/>
          <p:cNvGraphicFramePr>
            <a:graphicFrameLocks noGrp="1" noChangeAspect="1"/>
          </p:cNvGraphicFramePr>
          <p:nvPr>
            <p:ph sz="quarter" idx="4"/>
          </p:nvPr>
        </p:nvGraphicFramePr>
        <p:xfrm>
          <a:off x="5476875" y="3573463"/>
          <a:ext cx="1152525" cy="544512"/>
        </p:xfrm>
        <a:graphic>
          <a:graphicData uri="http://schemas.openxmlformats.org/presentationml/2006/ole">
            <mc:AlternateContent xmlns:mc="http://schemas.openxmlformats.org/markup-compatibility/2006">
              <mc:Choice xmlns:v="urn:schemas-microsoft-com:vml" Requires="v">
                <p:oleObj spid="_x0000_s636045" name="Image" r:id="rId8" imgW="380818" imgH="431594" progId="Photoshop.Image.6">
                  <p:embed/>
                </p:oleObj>
              </mc:Choice>
              <mc:Fallback>
                <p:oleObj name="Image" r:id="rId8" imgW="380818" imgH="431594" progId="Photoshop.Image.6">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6875" y="3573463"/>
                        <a:ext cx="1152525"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911" name="Object 7"/>
          <p:cNvGraphicFramePr>
            <a:graphicFrameLocks noChangeAspect="1"/>
          </p:cNvGraphicFramePr>
          <p:nvPr/>
        </p:nvGraphicFramePr>
        <p:xfrm>
          <a:off x="2843213" y="2349500"/>
          <a:ext cx="3744912" cy="431800"/>
        </p:xfrm>
        <a:graphic>
          <a:graphicData uri="http://schemas.openxmlformats.org/presentationml/2006/ole">
            <mc:AlternateContent xmlns:mc="http://schemas.openxmlformats.org/markup-compatibility/2006">
              <mc:Choice xmlns:v="urn:schemas-microsoft-com:vml" Requires="v">
                <p:oleObj spid="_x0000_s636046" name="Image" r:id="rId9" imgW="380818" imgH="431594" progId="Photoshop.Image.6">
                  <p:embed/>
                </p:oleObj>
              </mc:Choice>
              <mc:Fallback>
                <p:oleObj name="Image" r:id="rId9" imgW="380818" imgH="431594" progId="Photoshop.Image.6">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2349500"/>
                        <a:ext cx="3744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5912" name="Rectangle 8"/>
          <p:cNvSpPr>
            <a:spLocks noChangeArrowheads="1"/>
          </p:cNvSpPr>
          <p:nvPr/>
        </p:nvSpPr>
        <p:spPr bwMode="auto">
          <a:xfrm>
            <a:off x="2484438" y="2405063"/>
            <a:ext cx="863600" cy="360362"/>
          </a:xfrm>
          <a:prstGeom prst="rect">
            <a:avLst/>
          </a:prstGeom>
          <a:solidFill>
            <a:srgbClr val="FFFFFF"/>
          </a:solidFill>
          <a:ln w="9525" algn="ctr">
            <a:solidFill>
              <a:schemeClr val="tx1"/>
            </a:solidFill>
            <a:miter lim="800000"/>
            <a:headEnd/>
            <a:tailEnd/>
          </a:ln>
          <a:effectLst/>
        </p:spPr>
        <p:txBody>
          <a:bodyPr wrap="none" anchor="ctr"/>
          <a:lstStyle/>
          <a:p>
            <a:pPr>
              <a:buFontTx/>
              <a:buNone/>
            </a:pPr>
            <a:r>
              <a:rPr lang="fr-BE" b="0">
                <a:latin typeface="Calibri" pitchFamily="34" charset="0"/>
              </a:rPr>
              <a:t>shell</a:t>
            </a:r>
            <a:endParaRPr lang="nl-NL" b="0">
              <a:latin typeface="Calibri" pitchFamily="34" charset="0"/>
            </a:endParaRPr>
          </a:p>
        </p:txBody>
      </p:sp>
      <p:sp>
        <p:nvSpPr>
          <p:cNvPr id="635913" name="Rectangle 9"/>
          <p:cNvSpPr>
            <a:spLocks noChangeArrowheads="1"/>
          </p:cNvSpPr>
          <p:nvPr/>
        </p:nvSpPr>
        <p:spPr bwMode="auto">
          <a:xfrm>
            <a:off x="4276725" y="2413000"/>
            <a:ext cx="863600" cy="360363"/>
          </a:xfrm>
          <a:prstGeom prst="rect">
            <a:avLst/>
          </a:prstGeom>
          <a:solidFill>
            <a:srgbClr val="FFFFFF"/>
          </a:solidFill>
          <a:ln w="9525" algn="ctr">
            <a:solidFill>
              <a:schemeClr val="tx1"/>
            </a:solidFill>
            <a:miter lim="800000"/>
            <a:headEnd/>
            <a:tailEnd/>
          </a:ln>
          <a:effectLst/>
        </p:spPr>
        <p:txBody>
          <a:bodyPr wrap="none" anchor="ctr"/>
          <a:lstStyle/>
          <a:p>
            <a:pPr>
              <a:buFontTx/>
              <a:buNone/>
            </a:pPr>
            <a:r>
              <a:rPr lang="fr-BE" b="0">
                <a:latin typeface="Calibri" pitchFamily="34" charset="0"/>
              </a:rPr>
              <a:t>shell</a:t>
            </a:r>
            <a:endParaRPr lang="nl-NL" b="0">
              <a:latin typeface="Calibri" pitchFamily="34" charset="0"/>
            </a:endParaRPr>
          </a:p>
        </p:txBody>
      </p:sp>
      <p:sp>
        <p:nvSpPr>
          <p:cNvPr id="635914" name="Rectangle 10"/>
          <p:cNvSpPr>
            <a:spLocks noChangeArrowheads="1"/>
          </p:cNvSpPr>
          <p:nvPr/>
        </p:nvSpPr>
        <p:spPr bwMode="auto">
          <a:xfrm>
            <a:off x="6076950" y="2413000"/>
            <a:ext cx="863600" cy="360363"/>
          </a:xfrm>
          <a:prstGeom prst="rect">
            <a:avLst/>
          </a:prstGeom>
          <a:solidFill>
            <a:srgbClr val="FFFFFF"/>
          </a:solidFill>
          <a:ln w="9525" algn="ctr">
            <a:solidFill>
              <a:schemeClr val="tx1"/>
            </a:solidFill>
            <a:miter lim="800000"/>
            <a:headEnd/>
            <a:tailEnd/>
          </a:ln>
          <a:effectLst/>
        </p:spPr>
        <p:txBody>
          <a:bodyPr wrap="none" anchor="ctr"/>
          <a:lstStyle/>
          <a:p>
            <a:pPr>
              <a:buFontTx/>
              <a:buNone/>
            </a:pPr>
            <a:r>
              <a:rPr lang="fr-BE" b="0">
                <a:latin typeface="Calibri" pitchFamily="34" charset="0"/>
              </a:rPr>
              <a:t>shell</a:t>
            </a:r>
            <a:endParaRPr lang="nl-NL" b="0">
              <a:latin typeface="Calibri" pitchFamily="34" charset="0"/>
            </a:endParaRPr>
          </a:p>
        </p:txBody>
      </p:sp>
      <p:sp>
        <p:nvSpPr>
          <p:cNvPr id="635915" name="Rectangle 11"/>
          <p:cNvSpPr>
            <a:spLocks noChangeArrowheads="1"/>
          </p:cNvSpPr>
          <p:nvPr/>
        </p:nvSpPr>
        <p:spPr bwMode="auto">
          <a:xfrm>
            <a:off x="4203700" y="4573588"/>
            <a:ext cx="1087438" cy="360362"/>
          </a:xfrm>
          <a:prstGeom prst="rect">
            <a:avLst/>
          </a:prstGeom>
          <a:solidFill>
            <a:srgbClr val="FFFF99"/>
          </a:solidFill>
          <a:ln w="9525" algn="ctr">
            <a:solidFill>
              <a:schemeClr val="tx1"/>
            </a:solidFill>
            <a:miter lim="800000"/>
            <a:headEnd/>
            <a:tailEnd/>
          </a:ln>
          <a:effectLst/>
        </p:spPr>
        <p:txBody>
          <a:bodyPr wrap="none" anchor="ctr"/>
          <a:lstStyle/>
          <a:p>
            <a:pPr>
              <a:buFontTx/>
              <a:buNone/>
            </a:pPr>
            <a:r>
              <a:rPr lang="fr-BE" b="0">
                <a:latin typeface="Calibri" pitchFamily="34" charset="0"/>
              </a:rPr>
              <a:t>kernel</a:t>
            </a:r>
            <a:endParaRPr lang="nl-NL" b="0">
              <a:latin typeface="Calibri" pitchFamily="34" charset="0"/>
            </a:endParaRPr>
          </a:p>
        </p:txBody>
      </p:sp>
      <p:sp>
        <p:nvSpPr>
          <p:cNvPr id="635916" name="Text Box 12"/>
          <p:cNvSpPr txBox="1">
            <a:spLocks noChangeArrowheads="1"/>
          </p:cNvSpPr>
          <p:nvPr/>
        </p:nvSpPr>
        <p:spPr bwMode="auto">
          <a:xfrm>
            <a:off x="2741613" y="3716338"/>
            <a:ext cx="1238250" cy="304800"/>
          </a:xfrm>
          <a:prstGeom prst="rect">
            <a:avLst/>
          </a:prstGeom>
          <a:noFill/>
          <a:ln w="9525" algn="ctr">
            <a:noFill/>
            <a:miter lim="800000"/>
            <a:headEnd/>
            <a:tailEnd/>
          </a:ln>
          <a:effectLst/>
        </p:spPr>
        <p:txBody>
          <a:bodyPr wrap="none">
            <a:spAutoFit/>
          </a:bodyPr>
          <a:lstStyle/>
          <a:p>
            <a:pPr>
              <a:buFontTx/>
              <a:buNone/>
            </a:pPr>
            <a:r>
              <a:rPr lang="fr-BE" sz="1400" b="0">
                <a:latin typeface="Calibri" pitchFamily="34" charset="0"/>
              </a:rPr>
              <a:t>hulpmiddelen</a:t>
            </a:r>
            <a:endParaRPr lang="nl-NL" sz="1400" b="0">
              <a:latin typeface="Calibri" pitchFamily="34" charset="0"/>
            </a:endParaRPr>
          </a:p>
        </p:txBody>
      </p:sp>
      <p:sp>
        <p:nvSpPr>
          <p:cNvPr id="635917" name="Text Box 13"/>
          <p:cNvSpPr txBox="1">
            <a:spLocks noChangeArrowheads="1"/>
          </p:cNvSpPr>
          <p:nvPr/>
        </p:nvSpPr>
        <p:spPr bwMode="auto">
          <a:xfrm>
            <a:off x="5421313" y="3552825"/>
            <a:ext cx="1154482" cy="566309"/>
          </a:xfrm>
          <a:prstGeom prst="rect">
            <a:avLst/>
          </a:prstGeom>
          <a:noFill/>
          <a:ln w="9525" algn="ctr">
            <a:noFill/>
            <a:miter lim="800000"/>
            <a:headEnd/>
            <a:tailEnd/>
          </a:ln>
          <a:effectLst/>
        </p:spPr>
        <p:txBody>
          <a:bodyPr wrap="none">
            <a:spAutoFit/>
          </a:bodyPr>
          <a:lstStyle/>
          <a:p>
            <a:pPr>
              <a:buFontTx/>
              <a:buNone/>
            </a:pPr>
            <a:r>
              <a:rPr lang="fr-BE" sz="1400" b="0">
                <a:latin typeface="Calibri" pitchFamily="34" charset="0"/>
              </a:rPr>
              <a:t>software</a:t>
            </a:r>
          </a:p>
          <a:p>
            <a:pPr>
              <a:buFontTx/>
              <a:buNone/>
            </a:pPr>
            <a:r>
              <a:rPr lang="fr-BE" sz="1400" b="0">
                <a:latin typeface="Calibri" pitchFamily="34" charset="0"/>
              </a:rPr>
              <a:t>toepassingen</a:t>
            </a:r>
            <a:endParaRPr lang="nl-NL" sz="1400" b="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22" name="Picture 2">
            <a:hlinkClick r:id="rId2"/>
          </p:cNvPr>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p:txBody>
          <a:bodyPr/>
          <a:lstStyle/>
          <a:p>
            <a:r>
              <a:rPr lang="fr-BE" dirty="0" err="1">
                <a:latin typeface="Calibri" pitchFamily="34" charset="0"/>
              </a:rPr>
              <a:t>Besturingssysteem</a:t>
            </a:r>
            <a:endParaRPr lang="nl-NL" dirty="0">
              <a:latin typeface="Calibri" pitchFamily="34" charset="0"/>
            </a:endParaRPr>
          </a:p>
        </p:txBody>
      </p:sp>
      <p:sp>
        <p:nvSpPr>
          <p:cNvPr id="599043" name="Rectangle 3"/>
          <p:cNvSpPr>
            <a:spLocks noChangeArrowheads="1"/>
          </p:cNvSpPr>
          <p:nvPr/>
        </p:nvSpPr>
        <p:spPr bwMode="auto">
          <a:xfrm>
            <a:off x="971550" y="1557338"/>
            <a:ext cx="7848600" cy="4824412"/>
          </a:xfrm>
          <a:prstGeom prst="rect">
            <a:avLst/>
          </a:prstGeom>
          <a:noFill/>
          <a:ln w="9525">
            <a:noFill/>
            <a:miter lim="800000"/>
            <a:headEnd/>
            <a:tailEnd/>
          </a:ln>
          <a:effectLst/>
        </p:spPr>
        <p:txBody>
          <a:bodyPr/>
          <a:lstStyle/>
          <a:p>
            <a:pPr marL="342900" indent="-342900" algn="l"/>
            <a:r>
              <a:rPr lang="en-US" b="0" dirty="0" err="1">
                <a:latin typeface="Calibri" pitchFamily="34" charset="0"/>
              </a:rPr>
              <a:t>softwaretoepassing</a:t>
            </a:r>
            <a:r>
              <a:rPr lang="en-US" b="0" dirty="0">
                <a:latin typeface="Calibri" pitchFamily="34" charset="0"/>
              </a:rPr>
              <a:t> die op </a:t>
            </a:r>
            <a:r>
              <a:rPr lang="en-US" b="0" dirty="0" err="1">
                <a:latin typeface="Calibri" pitchFamily="34" charset="0"/>
              </a:rPr>
              <a:t>een</a:t>
            </a:r>
            <a:r>
              <a:rPr lang="en-US" b="0" dirty="0">
                <a:latin typeface="Calibri" pitchFamily="34" charset="0"/>
              </a:rPr>
              <a:t> </a:t>
            </a:r>
            <a:r>
              <a:rPr lang="en-US" b="0" dirty="0" err="1">
                <a:latin typeface="Calibri" pitchFamily="34" charset="0"/>
              </a:rPr>
              <a:t>efficiënte</a:t>
            </a:r>
            <a:r>
              <a:rPr lang="en-US" b="0" dirty="0">
                <a:latin typeface="Calibri" pitchFamily="34" charset="0"/>
              </a:rPr>
              <a:t> en </a:t>
            </a:r>
            <a:br>
              <a:rPr lang="en-US" b="0" dirty="0">
                <a:latin typeface="Calibri" pitchFamily="34" charset="0"/>
              </a:rPr>
            </a:br>
            <a:r>
              <a:rPr lang="en-US" b="0" dirty="0" err="1">
                <a:latin typeface="Calibri" pitchFamily="34" charset="0"/>
              </a:rPr>
              <a:t>veilige</a:t>
            </a:r>
            <a:r>
              <a:rPr lang="en-US" b="0" dirty="0">
                <a:latin typeface="Calibri" pitchFamily="34" charset="0"/>
              </a:rPr>
              <a:t> </a:t>
            </a:r>
            <a:r>
              <a:rPr lang="en-US" b="0" dirty="0" err="1">
                <a:latin typeface="Calibri" pitchFamily="34" charset="0"/>
              </a:rPr>
              <a:t>manier</a:t>
            </a:r>
            <a:r>
              <a:rPr lang="en-US" b="0" dirty="0">
                <a:latin typeface="Calibri" pitchFamily="34" charset="0"/>
              </a:rPr>
              <a:t> de </a:t>
            </a:r>
            <a:r>
              <a:rPr lang="en-US" b="0" i="1" dirty="0" err="1">
                <a:latin typeface="Calibri" pitchFamily="34" charset="0"/>
              </a:rPr>
              <a:t>systeembronnen</a:t>
            </a:r>
            <a:r>
              <a:rPr lang="en-US" b="0" dirty="0">
                <a:latin typeface="Calibri" pitchFamily="34" charset="0"/>
              </a:rPr>
              <a:t> </a:t>
            </a:r>
            <a:r>
              <a:rPr lang="en-US" b="0" dirty="0" err="1">
                <a:latin typeface="Calibri" pitchFamily="34" charset="0"/>
              </a:rPr>
              <a:t>beheert</a:t>
            </a:r>
            <a:r>
              <a:rPr lang="en-US" b="0" dirty="0">
                <a:latin typeface="Calibri" pitchFamily="34" charset="0"/>
              </a:rPr>
              <a:t> </a:t>
            </a:r>
          </a:p>
          <a:p>
            <a:pPr marL="742950" lvl="1" indent="-285750" algn="l">
              <a:buFont typeface="Wingdings" pitchFamily="2" charset="2"/>
              <a:buChar char="Ø"/>
            </a:pPr>
            <a:r>
              <a:rPr lang="en-US" sz="2000" b="0" dirty="0" err="1">
                <a:latin typeface="Calibri" pitchFamily="34" charset="0"/>
              </a:rPr>
              <a:t>reserveren</a:t>
            </a:r>
            <a:r>
              <a:rPr lang="en-US" sz="2000" b="0" dirty="0">
                <a:latin typeface="Calibri" pitchFamily="34" charset="0"/>
              </a:rPr>
              <a:t> (</a:t>
            </a:r>
            <a:r>
              <a:rPr lang="en-US" sz="2000" b="0" i="1" dirty="0">
                <a:solidFill>
                  <a:srgbClr val="3333CC"/>
                </a:solidFill>
                <a:latin typeface="Calibri" pitchFamily="34" charset="0"/>
              </a:rPr>
              <a:t>allocate</a:t>
            </a:r>
            <a:r>
              <a:rPr lang="en-US" sz="2000" b="0" dirty="0">
                <a:latin typeface="Calibri" pitchFamily="34" charset="0"/>
              </a:rPr>
              <a:t>)</a:t>
            </a:r>
          </a:p>
          <a:p>
            <a:pPr marL="742950" lvl="1" indent="-285750" algn="l">
              <a:buFont typeface="Wingdings" pitchFamily="2" charset="2"/>
              <a:buChar char="Ø"/>
            </a:pPr>
            <a:r>
              <a:rPr lang="en-US" sz="2000" b="0" dirty="0" err="1">
                <a:latin typeface="Calibri" pitchFamily="34" charset="0"/>
              </a:rPr>
              <a:t>vrijgeven</a:t>
            </a:r>
            <a:r>
              <a:rPr lang="en-US" sz="2000" b="0" dirty="0">
                <a:latin typeface="Calibri" pitchFamily="34" charset="0"/>
              </a:rPr>
              <a:t> (</a:t>
            </a:r>
            <a:r>
              <a:rPr lang="en-US" sz="2000" b="0" i="1" dirty="0">
                <a:solidFill>
                  <a:srgbClr val="3333CC"/>
                </a:solidFill>
                <a:latin typeface="Calibri" pitchFamily="34" charset="0"/>
              </a:rPr>
              <a:t>de-allocate</a:t>
            </a:r>
            <a:r>
              <a:rPr lang="en-US" sz="2000" b="0" dirty="0">
                <a:latin typeface="Calibri" pitchFamily="34" charset="0"/>
              </a:rPr>
              <a:t>)</a:t>
            </a:r>
          </a:p>
        </p:txBody>
      </p:sp>
      <p:pic>
        <p:nvPicPr>
          <p:cNvPr id="599044" name="Picture 4" descr="a-earthg1">
            <a:hlinkClick r:id="rId2"/>
          </p:cNvPr>
          <p:cNvPicPr>
            <a:picLocks noChangeAspect="1" noChangeArrowheads="1" noCrop="1"/>
          </p:cNvPicPr>
          <p:nvPr/>
        </p:nvPicPr>
        <p:blipFill>
          <a:blip r:embed="rId3" cstate="print"/>
          <a:srcRect/>
          <a:stretch>
            <a:fillRect/>
          </a:stretch>
        </p:blipFill>
        <p:spPr bwMode="auto">
          <a:xfrm>
            <a:off x="8572528" y="6412166"/>
            <a:ext cx="463522" cy="347409"/>
          </a:xfrm>
          <a:prstGeom prst="rect">
            <a:avLst/>
          </a:prstGeom>
          <a:noFill/>
        </p:spPr>
      </p:pic>
      <p:pic>
        <p:nvPicPr>
          <p:cNvPr id="9" name="Afbeelding 8" descr="operating_system.png"/>
          <p:cNvPicPr>
            <a:picLocks noChangeAspect="1"/>
          </p:cNvPicPr>
          <p:nvPr/>
        </p:nvPicPr>
        <p:blipFill>
          <a:blip r:embed="rId4" cstate="print"/>
          <a:stretch>
            <a:fillRect/>
          </a:stretch>
        </p:blipFill>
        <p:spPr>
          <a:xfrm>
            <a:off x="6741534" y="2500306"/>
            <a:ext cx="2402498" cy="35556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990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90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9043">
                                            <p:txEl>
                                              <p:pRg st="2" end="2"/>
                                            </p:txEl>
                                          </p:spTgt>
                                        </p:tgtEl>
                                        <p:attrNameLst>
                                          <p:attrName>style.visibility</p:attrName>
                                        </p:attrNameLst>
                                      </p:cBhvr>
                                      <p:to>
                                        <p:strVal val="visible"/>
                                      </p:to>
                                    </p:set>
                                  </p:childTnLst>
                                </p:cTn>
                              </p:par>
                            </p:childTnLst>
                          </p:cTn>
                        </p:par>
                        <p:par>
                          <p:cTn id="11" fill="hold">
                            <p:stCondLst>
                              <p:cond delay="0"/>
                            </p:stCondLst>
                            <p:childTnLst>
                              <p:par>
                                <p:cTn id="12" presetID="2" presetClass="entr" presetSubtype="2"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9" presetClass="entr" presetSubtype="0" fill="hold" nodeType="afterEffect">
                                  <p:stCondLst>
                                    <p:cond delay="1000"/>
                                  </p:stCondLst>
                                  <p:childTnLst>
                                    <p:set>
                                      <p:cBhvr>
                                        <p:cTn id="18" dur="1" fill="hold">
                                          <p:stCondLst>
                                            <p:cond delay="0"/>
                                          </p:stCondLst>
                                        </p:cTn>
                                        <p:tgtEl>
                                          <p:spTgt spid="599044"/>
                                        </p:tgtEl>
                                        <p:attrNameLst>
                                          <p:attrName>style.visibility</p:attrName>
                                        </p:attrNameLst>
                                      </p:cBhvr>
                                      <p:to>
                                        <p:strVal val="visible"/>
                                      </p:to>
                                    </p:set>
                                    <p:animEffect transition="in" filter="dissolve">
                                      <p:cBhvr>
                                        <p:cTn id="19" dur="500"/>
                                        <p:tgtEl>
                                          <p:spTgt spid="599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6" name="Rectangle 4"/>
          <p:cNvSpPr>
            <a:spLocks noGrp="1" noChangeArrowheads="1"/>
          </p:cNvSpPr>
          <p:nvPr>
            <p:ph type="title"/>
          </p:nvPr>
        </p:nvSpPr>
        <p:spPr/>
        <p:txBody>
          <a:bodyPr/>
          <a:lstStyle/>
          <a:p>
            <a:r>
              <a:rPr lang="fr-BE" dirty="0" err="1">
                <a:latin typeface="Calibri" pitchFamily="34" charset="0"/>
              </a:rPr>
              <a:t>Uitvoeren</a:t>
            </a:r>
            <a:r>
              <a:rPr lang="fr-BE" dirty="0">
                <a:latin typeface="Calibri" pitchFamily="34" charset="0"/>
              </a:rPr>
              <a:t> van </a:t>
            </a:r>
            <a:r>
              <a:rPr lang="fr-BE" dirty="0" err="1">
                <a:latin typeface="Calibri" pitchFamily="34" charset="0"/>
              </a:rPr>
              <a:t>processen</a:t>
            </a:r>
            <a:endParaRPr lang="nl-NL" dirty="0">
              <a:latin typeface="Calibri" pitchFamily="34" charset="0"/>
            </a:endParaRPr>
          </a:p>
        </p:txBody>
      </p:sp>
      <p:graphicFrame>
        <p:nvGraphicFramePr>
          <p:cNvPr id="637957" name="Object 5"/>
          <p:cNvGraphicFramePr>
            <a:graphicFrameLocks noGrp="1" noChangeAspect="1"/>
          </p:cNvGraphicFramePr>
          <p:nvPr>
            <p:ph idx="1"/>
          </p:nvPr>
        </p:nvGraphicFramePr>
        <p:xfrm>
          <a:off x="7445375" y="1914525"/>
          <a:ext cx="1303338" cy="938213"/>
        </p:xfrm>
        <a:graphic>
          <a:graphicData uri="http://schemas.openxmlformats.org/presentationml/2006/ole">
            <mc:AlternateContent xmlns:mc="http://schemas.openxmlformats.org/markup-compatibility/2006">
              <mc:Choice xmlns:v="urn:schemas-microsoft-com:vml" Requires="v">
                <p:oleObj spid="_x0000_s638083" name="Image" r:id="rId3" imgW="1447619" imgH="1041270" progId="Photoshop.Image.6">
                  <p:embed/>
                </p:oleObj>
              </mc:Choice>
              <mc:Fallback>
                <p:oleObj name="Image" r:id="rId3" imgW="1447619" imgH="1041270" progId="Photoshop.Image.6">
                  <p:embed/>
                  <p:pic>
                    <p:nvPicPr>
                      <p:cNvPr id="0" name="Picture 5"/>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445375" y="1914525"/>
                        <a:ext cx="1303338"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7961" name="Object 9"/>
          <p:cNvGraphicFramePr>
            <a:graphicFrameLocks noChangeAspect="1"/>
          </p:cNvGraphicFramePr>
          <p:nvPr/>
        </p:nvGraphicFramePr>
        <p:xfrm>
          <a:off x="468313" y="1560513"/>
          <a:ext cx="1565275" cy="1373187"/>
        </p:xfrm>
        <a:graphic>
          <a:graphicData uri="http://schemas.openxmlformats.org/presentationml/2006/ole">
            <mc:AlternateContent xmlns:mc="http://schemas.openxmlformats.org/markup-compatibility/2006">
              <mc:Choice xmlns:v="urn:schemas-microsoft-com:vml" Requires="v">
                <p:oleObj spid="_x0000_s638084" name="Image" r:id="rId5" imgW="2285714" imgH="2006349" progId="Photoshop.Image.6">
                  <p:embed/>
                </p:oleObj>
              </mc:Choice>
              <mc:Fallback>
                <p:oleObj name="Image" r:id="rId5" imgW="2285714" imgH="2006349" progId="Photoshop.Image.6">
                  <p:embed/>
                  <p:pic>
                    <p:nvPicPr>
                      <p:cNvPr id="0" name="Picture 9"/>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68313" y="1560513"/>
                        <a:ext cx="1565275" cy="137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7962" name="Object 10"/>
          <p:cNvGraphicFramePr>
            <a:graphicFrameLocks noChangeAspect="1"/>
          </p:cNvGraphicFramePr>
          <p:nvPr/>
        </p:nvGraphicFramePr>
        <p:xfrm>
          <a:off x="1260475" y="2439988"/>
          <a:ext cx="1119188" cy="917575"/>
        </p:xfrm>
        <a:graphic>
          <a:graphicData uri="http://schemas.openxmlformats.org/presentationml/2006/ole">
            <mc:AlternateContent xmlns:mc="http://schemas.openxmlformats.org/markup-compatibility/2006">
              <mc:Choice xmlns:v="urn:schemas-microsoft-com:vml" Requires="v">
                <p:oleObj spid="_x0000_s638085" name="Image" r:id="rId7" imgW="2260317" imgH="1853315" progId="Photoshop.Image.6">
                  <p:embed/>
                </p:oleObj>
              </mc:Choice>
              <mc:Fallback>
                <p:oleObj name="Image" r:id="rId7" imgW="2260317" imgH="1853315" progId="Photoshop.Image.6">
                  <p:embed/>
                  <p:pic>
                    <p:nvPicPr>
                      <p:cNvPr id="0" name="Picture 10"/>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260475" y="2439988"/>
                        <a:ext cx="1119188"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7963" name="AutoShape 11"/>
          <p:cNvSpPr>
            <a:spLocks noChangeArrowheads="1"/>
          </p:cNvSpPr>
          <p:nvPr/>
        </p:nvSpPr>
        <p:spPr bwMode="auto">
          <a:xfrm>
            <a:off x="3419475" y="1700213"/>
            <a:ext cx="3024188" cy="4608512"/>
          </a:xfrm>
          <a:prstGeom prst="roundRect">
            <a:avLst>
              <a:gd name="adj" fmla="val 5773"/>
            </a:avLst>
          </a:prstGeom>
          <a:solidFill>
            <a:srgbClr val="EAEAEA"/>
          </a:solidFill>
          <a:ln w="9525" algn="ctr">
            <a:solidFill>
              <a:schemeClr val="tx1"/>
            </a:solidFill>
            <a:round/>
            <a:headEnd/>
            <a:tailEnd/>
          </a:ln>
          <a:effectLst/>
        </p:spPr>
        <p:txBody>
          <a:bodyPr wrap="none" anchor="ctr"/>
          <a:lstStyle/>
          <a:p>
            <a:endParaRPr lang="nl-NL"/>
          </a:p>
        </p:txBody>
      </p:sp>
      <p:sp>
        <p:nvSpPr>
          <p:cNvPr id="637964" name="AutoShape 12"/>
          <p:cNvSpPr>
            <a:spLocks noChangeArrowheads="1"/>
          </p:cNvSpPr>
          <p:nvPr/>
        </p:nvSpPr>
        <p:spPr bwMode="auto">
          <a:xfrm>
            <a:off x="3563938" y="1844675"/>
            <a:ext cx="2736850" cy="1223963"/>
          </a:xfrm>
          <a:prstGeom prst="roundRect">
            <a:avLst>
              <a:gd name="adj" fmla="val 5773"/>
            </a:avLst>
          </a:prstGeom>
          <a:solidFill>
            <a:srgbClr val="969696"/>
          </a:solidFill>
          <a:ln w="9525" algn="ctr">
            <a:solidFill>
              <a:schemeClr val="tx1"/>
            </a:solidFill>
            <a:round/>
            <a:headEnd/>
            <a:tailEnd/>
          </a:ln>
          <a:effectLst/>
        </p:spPr>
        <p:txBody>
          <a:bodyPr wrap="none" anchor="ctr"/>
          <a:lstStyle/>
          <a:p>
            <a:pPr>
              <a:buFontTx/>
              <a:buNone/>
            </a:pPr>
            <a:r>
              <a:rPr lang="fr-BE" b="0">
                <a:solidFill>
                  <a:schemeClr val="bg1"/>
                </a:solidFill>
                <a:latin typeface="Calibri" pitchFamily="34" charset="0"/>
              </a:rPr>
              <a:t>kernel</a:t>
            </a:r>
            <a:endParaRPr lang="nl-NL" b="0">
              <a:solidFill>
                <a:schemeClr val="bg1"/>
              </a:solidFill>
              <a:latin typeface="Calibri" pitchFamily="34" charset="0"/>
            </a:endParaRPr>
          </a:p>
        </p:txBody>
      </p:sp>
      <p:sp>
        <p:nvSpPr>
          <p:cNvPr id="637965" name="AutoShape 13"/>
          <p:cNvSpPr>
            <a:spLocks noChangeArrowheads="1"/>
          </p:cNvSpPr>
          <p:nvPr/>
        </p:nvSpPr>
        <p:spPr bwMode="auto">
          <a:xfrm>
            <a:off x="3563938" y="3284538"/>
            <a:ext cx="2736850" cy="576262"/>
          </a:xfrm>
          <a:prstGeom prst="roundRect">
            <a:avLst>
              <a:gd name="adj" fmla="val 5773"/>
            </a:avLst>
          </a:prstGeom>
          <a:solidFill>
            <a:srgbClr val="969696"/>
          </a:solidFill>
          <a:ln w="9525" algn="ctr">
            <a:solidFill>
              <a:schemeClr val="tx1"/>
            </a:solidFill>
            <a:round/>
            <a:headEnd/>
            <a:tailEnd/>
          </a:ln>
          <a:effectLst/>
        </p:spPr>
        <p:txBody>
          <a:bodyPr wrap="none" anchor="ctr"/>
          <a:lstStyle/>
          <a:p>
            <a:pPr>
              <a:buFontTx/>
              <a:buNone/>
            </a:pPr>
            <a:r>
              <a:rPr lang="fr-BE" b="0">
                <a:solidFill>
                  <a:schemeClr val="bg1"/>
                </a:solidFill>
                <a:latin typeface="Calibri" pitchFamily="34" charset="0"/>
              </a:rPr>
              <a:t>proces</a:t>
            </a:r>
            <a:endParaRPr lang="nl-NL" b="0">
              <a:solidFill>
                <a:schemeClr val="bg1"/>
              </a:solidFill>
              <a:latin typeface="Calibri" pitchFamily="34" charset="0"/>
            </a:endParaRPr>
          </a:p>
        </p:txBody>
      </p:sp>
      <p:sp>
        <p:nvSpPr>
          <p:cNvPr id="637966" name="AutoShape 14"/>
          <p:cNvSpPr>
            <a:spLocks noChangeArrowheads="1"/>
          </p:cNvSpPr>
          <p:nvPr/>
        </p:nvSpPr>
        <p:spPr bwMode="auto">
          <a:xfrm>
            <a:off x="3563938" y="4076700"/>
            <a:ext cx="2736850" cy="576263"/>
          </a:xfrm>
          <a:prstGeom prst="roundRect">
            <a:avLst>
              <a:gd name="adj" fmla="val 5773"/>
            </a:avLst>
          </a:prstGeom>
          <a:solidFill>
            <a:srgbClr val="969696"/>
          </a:solidFill>
          <a:ln w="9525" algn="ctr">
            <a:solidFill>
              <a:schemeClr val="tx1"/>
            </a:solidFill>
            <a:round/>
            <a:headEnd/>
            <a:tailEnd/>
          </a:ln>
          <a:effectLst/>
        </p:spPr>
        <p:txBody>
          <a:bodyPr wrap="none" anchor="ctr"/>
          <a:lstStyle/>
          <a:p>
            <a:pPr>
              <a:buFontTx/>
              <a:buNone/>
            </a:pPr>
            <a:r>
              <a:rPr lang="fr-BE" b="0">
                <a:solidFill>
                  <a:schemeClr val="bg1"/>
                </a:solidFill>
                <a:latin typeface="Calibri" pitchFamily="34" charset="0"/>
              </a:rPr>
              <a:t>proces</a:t>
            </a:r>
            <a:endParaRPr lang="nl-NL" b="0">
              <a:solidFill>
                <a:schemeClr val="bg1"/>
              </a:solidFill>
              <a:latin typeface="Calibri" pitchFamily="34" charset="0"/>
            </a:endParaRPr>
          </a:p>
        </p:txBody>
      </p:sp>
      <p:sp>
        <p:nvSpPr>
          <p:cNvPr id="637970" name="Text Box 18"/>
          <p:cNvSpPr txBox="1">
            <a:spLocks noChangeArrowheads="1"/>
          </p:cNvSpPr>
          <p:nvPr/>
        </p:nvSpPr>
        <p:spPr bwMode="auto">
          <a:xfrm>
            <a:off x="3419475" y="6284913"/>
            <a:ext cx="2895536" cy="461665"/>
          </a:xfrm>
          <a:prstGeom prst="rect">
            <a:avLst/>
          </a:prstGeom>
          <a:noFill/>
          <a:ln w="9525" algn="ctr">
            <a:noFill/>
            <a:miter lim="800000"/>
            <a:headEnd/>
            <a:tailEnd/>
          </a:ln>
          <a:effectLst/>
        </p:spPr>
        <p:txBody>
          <a:bodyPr wrap="none">
            <a:spAutoFit/>
          </a:bodyPr>
          <a:lstStyle/>
          <a:p>
            <a:pPr>
              <a:buFontTx/>
              <a:buNone/>
            </a:pPr>
            <a:r>
              <a:rPr lang="fr-BE" b="0">
                <a:latin typeface="Calibri" pitchFamily="34" charset="0"/>
              </a:rPr>
              <a:t>werkgeheugen (RAM)</a:t>
            </a:r>
            <a:endParaRPr lang="nl-NL" b="0">
              <a:latin typeface="Calibri" pitchFamily="34" charset="0"/>
            </a:endParaRPr>
          </a:p>
        </p:txBody>
      </p:sp>
      <p:grpSp>
        <p:nvGrpSpPr>
          <p:cNvPr id="637979" name="Group 27"/>
          <p:cNvGrpSpPr>
            <a:grpSpLocks/>
          </p:cNvGrpSpPr>
          <p:nvPr/>
        </p:nvGrpSpPr>
        <p:grpSpPr bwMode="auto">
          <a:xfrm>
            <a:off x="2339975" y="2133600"/>
            <a:ext cx="5184775" cy="1423988"/>
            <a:chOff x="1474" y="1344"/>
            <a:chExt cx="3266" cy="897"/>
          </a:xfrm>
        </p:grpSpPr>
        <p:sp>
          <p:nvSpPr>
            <p:cNvPr id="637972" name="Line 20"/>
            <p:cNvSpPr>
              <a:spLocks noChangeShapeType="1"/>
            </p:cNvSpPr>
            <p:nvPr/>
          </p:nvSpPr>
          <p:spPr bwMode="auto">
            <a:xfrm flipH="1">
              <a:off x="3696" y="1525"/>
              <a:ext cx="1044" cy="0"/>
            </a:xfrm>
            <a:prstGeom prst="line">
              <a:avLst/>
            </a:prstGeom>
            <a:noFill/>
            <a:ln w="25400" cap="rnd">
              <a:solidFill>
                <a:schemeClr val="tx1"/>
              </a:solidFill>
              <a:prstDash val="sysDot"/>
              <a:round/>
              <a:headEnd/>
              <a:tailEnd/>
            </a:ln>
            <a:effectLst/>
          </p:spPr>
          <p:txBody>
            <a:bodyPr/>
            <a:lstStyle/>
            <a:p>
              <a:endParaRPr lang="nl-NL">
                <a:latin typeface="Calibri" pitchFamily="34" charset="0"/>
              </a:endParaRPr>
            </a:p>
          </p:txBody>
        </p:sp>
        <p:sp>
          <p:nvSpPr>
            <p:cNvPr id="637973" name="Line 21"/>
            <p:cNvSpPr>
              <a:spLocks noChangeShapeType="1"/>
            </p:cNvSpPr>
            <p:nvPr/>
          </p:nvSpPr>
          <p:spPr bwMode="auto">
            <a:xfrm flipH="1" flipV="1">
              <a:off x="3716" y="1510"/>
              <a:ext cx="0" cy="726"/>
            </a:xfrm>
            <a:prstGeom prst="line">
              <a:avLst/>
            </a:prstGeom>
            <a:noFill/>
            <a:ln w="25400" cap="rnd">
              <a:solidFill>
                <a:schemeClr val="tx1"/>
              </a:solidFill>
              <a:prstDash val="sysDot"/>
              <a:round/>
              <a:headEnd type="triangle" w="lg" len="lg"/>
              <a:tailEnd/>
            </a:ln>
            <a:effectLst/>
          </p:spPr>
          <p:txBody>
            <a:bodyPr/>
            <a:lstStyle/>
            <a:p>
              <a:endParaRPr lang="nl-NL">
                <a:latin typeface="Calibri" pitchFamily="34" charset="0"/>
              </a:endParaRPr>
            </a:p>
          </p:txBody>
        </p:sp>
        <p:sp>
          <p:nvSpPr>
            <p:cNvPr id="637974" name="Line 22"/>
            <p:cNvSpPr>
              <a:spLocks noChangeShapeType="1"/>
            </p:cNvSpPr>
            <p:nvPr/>
          </p:nvSpPr>
          <p:spPr bwMode="auto">
            <a:xfrm flipH="1">
              <a:off x="1474" y="1525"/>
              <a:ext cx="1044" cy="0"/>
            </a:xfrm>
            <a:prstGeom prst="line">
              <a:avLst/>
            </a:prstGeom>
            <a:noFill/>
            <a:ln w="25400" cap="rnd">
              <a:solidFill>
                <a:schemeClr val="tx1"/>
              </a:solidFill>
              <a:prstDash val="sysDot"/>
              <a:round/>
              <a:headEnd type="none" w="lg" len="lg"/>
              <a:tailEnd type="triangle" w="lg" len="lg"/>
            </a:ln>
            <a:effectLst/>
          </p:spPr>
          <p:txBody>
            <a:bodyPr/>
            <a:lstStyle/>
            <a:p>
              <a:endParaRPr lang="nl-NL">
                <a:latin typeface="Calibri" pitchFamily="34" charset="0"/>
              </a:endParaRPr>
            </a:p>
          </p:txBody>
        </p:sp>
        <p:sp>
          <p:nvSpPr>
            <p:cNvPr id="637975" name="Line 23"/>
            <p:cNvSpPr>
              <a:spLocks noChangeShapeType="1"/>
            </p:cNvSpPr>
            <p:nvPr/>
          </p:nvSpPr>
          <p:spPr bwMode="auto">
            <a:xfrm flipH="1" flipV="1">
              <a:off x="2517" y="1515"/>
              <a:ext cx="0" cy="726"/>
            </a:xfrm>
            <a:prstGeom prst="line">
              <a:avLst/>
            </a:prstGeom>
            <a:noFill/>
            <a:ln w="25400" cap="rnd">
              <a:solidFill>
                <a:schemeClr val="tx1"/>
              </a:solidFill>
              <a:prstDash val="sysDot"/>
              <a:round/>
              <a:headEnd type="none" w="lg" len="lg"/>
              <a:tailEnd/>
            </a:ln>
            <a:effectLst/>
          </p:spPr>
          <p:txBody>
            <a:bodyPr/>
            <a:lstStyle/>
            <a:p>
              <a:endParaRPr lang="nl-NL">
                <a:latin typeface="Calibri" pitchFamily="34" charset="0"/>
              </a:endParaRPr>
            </a:p>
          </p:txBody>
        </p:sp>
        <p:sp>
          <p:nvSpPr>
            <p:cNvPr id="637976" name="Text Box 24"/>
            <p:cNvSpPr txBox="1">
              <a:spLocks noChangeArrowheads="1"/>
            </p:cNvSpPr>
            <p:nvPr/>
          </p:nvSpPr>
          <p:spPr bwMode="auto">
            <a:xfrm>
              <a:off x="4195" y="1344"/>
              <a:ext cx="420" cy="192"/>
            </a:xfrm>
            <a:prstGeom prst="rect">
              <a:avLst/>
            </a:prstGeom>
            <a:noFill/>
            <a:ln w="9525" algn="ctr">
              <a:noFill/>
              <a:miter lim="800000"/>
              <a:headEnd/>
              <a:tailEnd/>
            </a:ln>
            <a:effectLst/>
          </p:spPr>
          <p:txBody>
            <a:bodyPr wrap="none">
              <a:spAutoFit/>
            </a:bodyPr>
            <a:lstStyle/>
            <a:p>
              <a:pPr>
                <a:buFontTx/>
                <a:buNone/>
              </a:pPr>
              <a:r>
                <a:rPr lang="fr-BE" sz="1400" b="0">
                  <a:latin typeface="Calibri" pitchFamily="34" charset="0"/>
                </a:rPr>
                <a:t>invoer</a:t>
              </a:r>
              <a:endParaRPr lang="nl-NL" sz="1400" b="0">
                <a:latin typeface="Calibri" pitchFamily="34" charset="0"/>
              </a:endParaRPr>
            </a:p>
          </p:txBody>
        </p:sp>
        <p:sp>
          <p:nvSpPr>
            <p:cNvPr id="637977" name="Text Box 25"/>
            <p:cNvSpPr txBox="1">
              <a:spLocks noChangeArrowheads="1"/>
            </p:cNvSpPr>
            <p:nvPr/>
          </p:nvSpPr>
          <p:spPr bwMode="auto">
            <a:xfrm>
              <a:off x="1655" y="1344"/>
              <a:ext cx="451" cy="192"/>
            </a:xfrm>
            <a:prstGeom prst="rect">
              <a:avLst/>
            </a:prstGeom>
            <a:noFill/>
            <a:ln w="9525" algn="ctr">
              <a:noFill/>
              <a:miter lim="800000"/>
              <a:headEnd/>
              <a:tailEnd/>
            </a:ln>
            <a:effectLst/>
          </p:spPr>
          <p:txBody>
            <a:bodyPr wrap="none">
              <a:spAutoFit/>
            </a:bodyPr>
            <a:lstStyle/>
            <a:p>
              <a:pPr>
                <a:buFontTx/>
                <a:buNone/>
              </a:pPr>
              <a:r>
                <a:rPr lang="fr-BE" sz="1400" b="0">
                  <a:latin typeface="Calibri" pitchFamily="34" charset="0"/>
                </a:rPr>
                <a:t>uitvoer</a:t>
              </a:r>
              <a:endParaRPr lang="nl-NL" sz="1400" b="0">
                <a:latin typeface="Calibri" pitchFamily="34" charset="0"/>
              </a:endParaRPr>
            </a:p>
          </p:txBody>
        </p:sp>
      </p:grpSp>
      <p:graphicFrame>
        <p:nvGraphicFramePr>
          <p:cNvPr id="637978" name="Object 26"/>
          <p:cNvGraphicFramePr>
            <a:graphicFrameLocks noChangeAspect="1"/>
          </p:cNvGraphicFramePr>
          <p:nvPr/>
        </p:nvGraphicFramePr>
        <p:xfrm>
          <a:off x="3924300" y="5589588"/>
          <a:ext cx="1893888" cy="598487"/>
        </p:xfrm>
        <a:graphic>
          <a:graphicData uri="http://schemas.openxmlformats.org/presentationml/2006/ole">
            <mc:AlternateContent xmlns:mc="http://schemas.openxmlformats.org/markup-compatibility/2006">
              <mc:Choice xmlns:v="urn:schemas-microsoft-com:vml" Requires="v">
                <p:oleObj spid="_x0000_s638086" name="Image" r:id="rId9" imgW="4507937" imgH="1422222" progId="Photoshop.Image.6">
                  <p:embed/>
                </p:oleObj>
              </mc:Choice>
              <mc:Fallback>
                <p:oleObj name="Image" r:id="rId9" imgW="4507937" imgH="1422222" progId="Photoshop.Image.6">
                  <p:embed/>
                  <p:pic>
                    <p:nvPicPr>
                      <p:cNvPr id="0" name="Picture 26"/>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4300" y="5589588"/>
                        <a:ext cx="1893888" cy="59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7980" name="AutoShape 28"/>
          <p:cNvSpPr>
            <a:spLocks noChangeArrowheads="1"/>
          </p:cNvSpPr>
          <p:nvPr/>
        </p:nvSpPr>
        <p:spPr bwMode="auto">
          <a:xfrm>
            <a:off x="3563938" y="4868863"/>
            <a:ext cx="2736850" cy="576262"/>
          </a:xfrm>
          <a:prstGeom prst="roundRect">
            <a:avLst>
              <a:gd name="adj" fmla="val 5773"/>
            </a:avLst>
          </a:prstGeom>
          <a:solidFill>
            <a:srgbClr val="969696"/>
          </a:solidFill>
          <a:ln w="9525" algn="ctr">
            <a:solidFill>
              <a:schemeClr val="tx1"/>
            </a:solidFill>
            <a:round/>
            <a:headEnd/>
            <a:tailEnd/>
          </a:ln>
          <a:effectLst/>
        </p:spPr>
        <p:txBody>
          <a:bodyPr wrap="none" anchor="ctr"/>
          <a:lstStyle/>
          <a:p>
            <a:pPr>
              <a:buFontTx/>
              <a:buNone/>
            </a:pPr>
            <a:r>
              <a:rPr lang="fr-BE" b="0">
                <a:solidFill>
                  <a:schemeClr val="bg1"/>
                </a:solidFill>
                <a:latin typeface="Calibri" pitchFamily="34" charset="0"/>
              </a:rPr>
              <a:t>proces</a:t>
            </a:r>
            <a:endParaRPr lang="nl-NL" b="0">
              <a:solidFill>
                <a:schemeClr val="bg1"/>
              </a:solidFill>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7964"/>
                                        </p:tgtEl>
                                        <p:attrNameLst>
                                          <p:attrName>style.visibility</p:attrName>
                                        </p:attrNameLst>
                                      </p:cBhvr>
                                      <p:to>
                                        <p:strVal val="visible"/>
                                      </p:to>
                                    </p:set>
                                    <p:animEffect transition="in" filter="fade">
                                      <p:cBhvr>
                                        <p:cTn id="7" dur="1000"/>
                                        <p:tgtEl>
                                          <p:spTgt spid="6379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7965"/>
                                        </p:tgtEl>
                                        <p:attrNameLst>
                                          <p:attrName>style.visibility</p:attrName>
                                        </p:attrNameLst>
                                      </p:cBhvr>
                                      <p:to>
                                        <p:strVal val="visible"/>
                                      </p:to>
                                    </p:set>
                                    <p:animEffect transition="in" filter="fade">
                                      <p:cBhvr>
                                        <p:cTn id="12" dur="1000"/>
                                        <p:tgtEl>
                                          <p:spTgt spid="6379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7966"/>
                                        </p:tgtEl>
                                        <p:attrNameLst>
                                          <p:attrName>style.visibility</p:attrName>
                                        </p:attrNameLst>
                                      </p:cBhvr>
                                      <p:to>
                                        <p:strVal val="visible"/>
                                      </p:to>
                                    </p:set>
                                    <p:animEffect transition="in" filter="fade">
                                      <p:cBhvr>
                                        <p:cTn id="17" dur="1000"/>
                                        <p:tgtEl>
                                          <p:spTgt spid="6379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7980"/>
                                        </p:tgtEl>
                                        <p:attrNameLst>
                                          <p:attrName>style.visibility</p:attrName>
                                        </p:attrNameLst>
                                      </p:cBhvr>
                                      <p:to>
                                        <p:strVal val="visible"/>
                                      </p:to>
                                    </p:set>
                                    <p:animEffect transition="in" filter="fade">
                                      <p:cBhvr>
                                        <p:cTn id="22" dur="1000"/>
                                        <p:tgtEl>
                                          <p:spTgt spid="63798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7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64" grpId="0" animBg="1"/>
      <p:bldP spid="637965" grpId="0" animBg="1"/>
      <p:bldP spid="637966" grpId="0" animBg="1"/>
      <p:bldP spid="63798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p:txBody>
          <a:bodyPr/>
          <a:lstStyle/>
          <a:p>
            <a:r>
              <a:rPr lang="fr-BE" dirty="0">
                <a:latin typeface="Calibri" pitchFamily="34" charset="0"/>
              </a:rPr>
              <a:t>Commando </a:t>
            </a:r>
            <a:r>
              <a:rPr lang="fr-BE" dirty="0" err="1">
                <a:latin typeface="Calibri" pitchFamily="34" charset="0"/>
              </a:rPr>
              <a:t>ps</a:t>
            </a:r>
            <a:endParaRPr lang="nl-NL" dirty="0">
              <a:latin typeface="Calibri" pitchFamily="34" charset="0"/>
            </a:endParaRPr>
          </a:p>
        </p:txBody>
      </p:sp>
      <p:pic>
        <p:nvPicPr>
          <p:cNvPr id="642052" name="Picture 4"/>
          <p:cNvPicPr preferRelativeResize="0">
            <a:picLocks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87450" y="2492375"/>
            <a:ext cx="7813675" cy="3378200"/>
          </a:xfrm>
          <a:prstGeom prst="rect">
            <a:avLst/>
          </a:prstGeom>
          <a:noFill/>
        </p:spPr>
      </p:pic>
      <p:pic>
        <p:nvPicPr>
          <p:cNvPr id="642053"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96975" y="5870575"/>
            <a:ext cx="7791450" cy="798513"/>
          </a:xfrm>
          <a:prstGeom prst="rect">
            <a:avLst/>
          </a:prstGeom>
          <a:noFill/>
        </p:spPr>
      </p:pic>
      <p:pic>
        <p:nvPicPr>
          <p:cNvPr id="642054"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30313" y="2151063"/>
            <a:ext cx="7772400" cy="485775"/>
          </a:xfrm>
          <a:prstGeom prst="rect">
            <a:avLst/>
          </a:prstGeom>
          <a:noFill/>
        </p:spPr>
      </p:pic>
      <p:sp>
        <p:nvSpPr>
          <p:cNvPr id="8" name="Text Box 7"/>
          <p:cNvSpPr txBox="1">
            <a:spLocks noChangeArrowheads="1"/>
          </p:cNvSpPr>
          <p:nvPr/>
        </p:nvSpPr>
        <p:spPr bwMode="auto">
          <a:xfrm>
            <a:off x="1382713" y="2532063"/>
            <a:ext cx="7005637" cy="1163395"/>
          </a:xfrm>
          <a:prstGeom prst="rect">
            <a:avLst/>
          </a:prstGeom>
          <a:noFill/>
          <a:ln w="9525">
            <a:noFill/>
            <a:miter lim="800000"/>
            <a:headEnd/>
            <a:tailEnd/>
          </a:ln>
          <a:effectLst/>
        </p:spPr>
        <p:txBody>
          <a:bodyPr>
            <a:spAutoFit/>
          </a:bodyPr>
          <a:lstStyle/>
          <a:p>
            <a:pPr algn="l">
              <a:buFontTx/>
              <a:buNone/>
            </a:pPr>
            <a:r>
              <a:rPr lang="nl-BE" sz="1200" dirty="0">
                <a:solidFill>
                  <a:srgbClr val="33CC33"/>
                </a:solidFill>
                <a:latin typeface="Courier New" pitchFamily="49" charset="0"/>
              </a:rPr>
              <a:t>  </a:t>
            </a:r>
            <a:r>
              <a:rPr lang="nl-BE" sz="1200" dirty="0" err="1" smtClean="0">
                <a:solidFill>
                  <a:schemeClr val="bg1"/>
                </a:solidFill>
                <a:latin typeface="Courier New" pitchFamily="49" charset="0"/>
              </a:rPr>
              <a:t>ps</a:t>
            </a:r>
            <a:endParaRPr lang="nl-BE" sz="1200" dirty="0">
              <a:solidFill>
                <a:schemeClr val="bg1"/>
              </a:solidFill>
              <a:latin typeface="Courier New" pitchFamily="49" charset="0"/>
            </a:endParaRPr>
          </a:p>
          <a:p>
            <a:pPr algn="l">
              <a:buFontTx/>
              <a:buNone/>
            </a:pPr>
            <a:r>
              <a:rPr lang="en-US" sz="1200" dirty="0">
                <a:solidFill>
                  <a:schemeClr val="bg1"/>
                </a:solidFill>
                <a:latin typeface="Courier New" pitchFamily="49" charset="0"/>
              </a:rPr>
              <a:t>PID TTY      TIME CMD</a:t>
            </a:r>
          </a:p>
          <a:p>
            <a:pPr algn="l">
              <a:buFontTx/>
              <a:buNone/>
            </a:pPr>
            <a:r>
              <a:rPr lang="en-US" sz="1200" dirty="0">
                <a:solidFill>
                  <a:schemeClr val="bg1"/>
                </a:solidFill>
                <a:latin typeface="Courier New" pitchFamily="49" charset="0"/>
              </a:rPr>
              <a:t>19062 pts/27   0:00 </a:t>
            </a:r>
            <a:r>
              <a:rPr lang="en-US" sz="1200" dirty="0" err="1">
                <a:solidFill>
                  <a:schemeClr val="bg1"/>
                </a:solidFill>
                <a:latin typeface="Courier New" pitchFamily="49" charset="0"/>
              </a:rPr>
              <a:t>ps</a:t>
            </a:r>
            <a:endParaRPr lang="en-US" sz="1200" dirty="0">
              <a:solidFill>
                <a:schemeClr val="bg1"/>
              </a:solidFill>
              <a:latin typeface="Courier New" pitchFamily="49" charset="0"/>
            </a:endParaRPr>
          </a:p>
          <a:p>
            <a:pPr algn="l">
              <a:buFontTx/>
              <a:buNone/>
            </a:pPr>
            <a:r>
              <a:rPr lang="en-US" sz="1200" dirty="0">
                <a:solidFill>
                  <a:schemeClr val="bg1"/>
                </a:solidFill>
                <a:latin typeface="Courier New" pitchFamily="49" charset="0"/>
              </a:rPr>
              <a:t>11572 pts/27   0:00 bash</a:t>
            </a:r>
          </a:p>
          <a:p>
            <a:pPr algn="l">
              <a:buFontTx/>
              <a:buNone/>
            </a:pPr>
            <a:r>
              <a:rPr lang="nl-BE" sz="1200" dirty="0" smtClean="0">
                <a:solidFill>
                  <a:srgbClr val="33CC33"/>
                </a:solidFill>
                <a:latin typeface="Courier New" pitchFamily="49" charset="0"/>
              </a:rPr>
              <a:t>$</a:t>
            </a:r>
            <a:endParaRPr lang="nl-BE" sz="1200" dirty="0">
              <a:solidFill>
                <a:schemeClr val="bg1"/>
              </a:solidFill>
              <a:latin typeface="Courier New" pitchFamily="49" charset="0"/>
            </a:endParaRPr>
          </a:p>
        </p:txBody>
      </p:sp>
      <p:sp>
        <p:nvSpPr>
          <p:cNvPr id="642055" name="Text Box 7"/>
          <p:cNvSpPr txBox="1">
            <a:spLocks noChangeArrowheads="1"/>
          </p:cNvSpPr>
          <p:nvPr/>
        </p:nvSpPr>
        <p:spPr bwMode="auto">
          <a:xfrm>
            <a:off x="1382713" y="2532063"/>
            <a:ext cx="7005637" cy="276999"/>
          </a:xfrm>
          <a:prstGeom prst="rect">
            <a:avLst/>
          </a:prstGeom>
          <a:noFill/>
          <a:ln w="9525">
            <a:noFill/>
            <a:miter lim="800000"/>
            <a:headEnd/>
            <a:tailEnd/>
          </a:ln>
          <a:effectLst/>
        </p:spPr>
        <p:txBody>
          <a:bodyPr>
            <a:spAutoFit/>
          </a:bodyPr>
          <a:lstStyle/>
          <a:p>
            <a:pPr algn="l">
              <a:buFontTx/>
              <a:buNone/>
            </a:pPr>
            <a:r>
              <a:rPr lang="nl-BE" sz="1200" dirty="0" smtClean="0">
                <a:solidFill>
                  <a:srgbClr val="33CC33"/>
                </a:solidFill>
                <a:latin typeface="Courier New" pitchFamily="49" charset="0"/>
              </a:rPr>
              <a:t>$</a:t>
            </a:r>
            <a:endParaRPr lang="nl-BE" sz="1200" dirty="0">
              <a:solidFill>
                <a:schemeClr val="bg1"/>
              </a:solidFill>
              <a:latin typeface="Courier New" pitchFamily="49" charset="0"/>
            </a:endParaRPr>
          </a:p>
        </p:txBody>
      </p:sp>
      <p:sp>
        <p:nvSpPr>
          <p:cNvPr id="642056" name="Rectangle 8"/>
          <p:cNvSpPr>
            <a:spLocks noChangeArrowheads="1"/>
          </p:cNvSpPr>
          <p:nvPr/>
        </p:nvSpPr>
        <p:spPr bwMode="auto">
          <a:xfrm>
            <a:off x="971550" y="1557338"/>
            <a:ext cx="7848600" cy="4824412"/>
          </a:xfrm>
          <a:prstGeom prst="rect">
            <a:avLst/>
          </a:prstGeom>
          <a:noFill/>
          <a:ln w="9525">
            <a:noFill/>
            <a:miter lim="800000"/>
            <a:headEnd/>
            <a:tailEnd/>
          </a:ln>
          <a:effectLst/>
        </p:spPr>
        <p:txBody>
          <a:bodyPr/>
          <a:lstStyle/>
          <a:p>
            <a:pPr marL="342900" indent="-342900" algn="l"/>
            <a:r>
              <a:rPr lang="fr-BE" b="0">
                <a:latin typeface="Calibri" pitchFamily="34" charset="0"/>
              </a:rPr>
              <a:t>toont processen die aan het uitvoeren zijn</a:t>
            </a:r>
          </a:p>
          <a:p>
            <a:pPr marL="342900" indent="-342900" algn="l"/>
            <a:endParaRPr lang="nl-BE" sz="2000" b="0">
              <a:latin typeface="Calibri" pitchFamily="34" charset="0"/>
            </a:endParaRPr>
          </a:p>
        </p:txBody>
      </p:sp>
      <p:sp>
        <p:nvSpPr>
          <p:cNvPr id="10" name="Text Box 7"/>
          <p:cNvSpPr txBox="1">
            <a:spLocks noChangeArrowheads="1"/>
          </p:cNvSpPr>
          <p:nvPr/>
        </p:nvSpPr>
        <p:spPr bwMode="auto">
          <a:xfrm>
            <a:off x="1382713" y="2532063"/>
            <a:ext cx="7005637" cy="2936188"/>
          </a:xfrm>
          <a:prstGeom prst="rect">
            <a:avLst/>
          </a:prstGeom>
          <a:noFill/>
          <a:ln w="9525">
            <a:noFill/>
            <a:miter lim="800000"/>
            <a:headEnd/>
            <a:tailEnd/>
          </a:ln>
          <a:effectLst/>
        </p:spPr>
        <p:txBody>
          <a:bodyPr>
            <a:spAutoFit/>
          </a:bodyPr>
          <a:lstStyle/>
          <a:p>
            <a:pPr algn="l">
              <a:buFontTx/>
              <a:buNone/>
            </a:pPr>
            <a:endParaRPr lang="fr-BE" sz="1200" dirty="0">
              <a:solidFill>
                <a:srgbClr val="33CC33"/>
              </a:solidFill>
              <a:latin typeface="Courier New" pitchFamily="49" charset="0"/>
            </a:endParaRPr>
          </a:p>
          <a:p>
            <a:pPr algn="l">
              <a:buFontTx/>
              <a:buNone/>
            </a:pPr>
            <a:endParaRPr lang="fr-BE" sz="1200" dirty="0">
              <a:solidFill>
                <a:srgbClr val="33CC33"/>
              </a:solidFill>
              <a:latin typeface="Courier New" pitchFamily="49" charset="0"/>
            </a:endParaRPr>
          </a:p>
          <a:p>
            <a:pPr algn="l">
              <a:buFontTx/>
              <a:buNone/>
            </a:pPr>
            <a:endParaRPr lang="fr-BE" sz="1200" dirty="0">
              <a:solidFill>
                <a:srgbClr val="33CC33"/>
              </a:solidFill>
              <a:latin typeface="Courier New" pitchFamily="49" charset="0"/>
            </a:endParaRPr>
          </a:p>
          <a:p>
            <a:pPr algn="l">
              <a:buFontTx/>
              <a:buNone/>
            </a:pPr>
            <a:endParaRPr lang="fr-BE" sz="1200" dirty="0">
              <a:solidFill>
                <a:srgbClr val="33CC33"/>
              </a:solidFill>
              <a:latin typeface="Courier New" pitchFamily="49" charset="0"/>
            </a:endParaRPr>
          </a:p>
          <a:p>
            <a:pPr algn="l">
              <a:buFontTx/>
              <a:buNone/>
            </a:pPr>
            <a:r>
              <a:rPr lang="nl-BE" sz="1200" dirty="0">
                <a:solidFill>
                  <a:srgbClr val="33CC33"/>
                </a:solidFill>
                <a:latin typeface="Courier New" pitchFamily="49" charset="0"/>
              </a:rPr>
              <a:t>  </a:t>
            </a:r>
            <a:r>
              <a:rPr lang="nl-BE" sz="1200" dirty="0" err="1" smtClean="0">
                <a:solidFill>
                  <a:schemeClr val="bg1"/>
                </a:solidFill>
                <a:latin typeface="Courier New" pitchFamily="49" charset="0"/>
              </a:rPr>
              <a:t>ps</a:t>
            </a:r>
            <a:r>
              <a:rPr lang="nl-BE" sz="1200" dirty="0" smtClean="0">
                <a:solidFill>
                  <a:schemeClr val="bg1"/>
                </a:solidFill>
                <a:latin typeface="Courier New" pitchFamily="49" charset="0"/>
              </a:rPr>
              <a:t> </a:t>
            </a:r>
            <a:r>
              <a:rPr lang="nl-BE" sz="1200" dirty="0">
                <a:solidFill>
                  <a:schemeClr val="bg1"/>
                </a:solidFill>
                <a:latin typeface="Courier New" pitchFamily="49" charset="0"/>
              </a:rPr>
              <a:t>-</a:t>
            </a:r>
            <a:r>
              <a:rPr lang="nl-BE" sz="1200" dirty="0" err="1">
                <a:solidFill>
                  <a:schemeClr val="bg1"/>
                </a:solidFill>
                <a:latin typeface="Courier New" pitchFamily="49" charset="0"/>
              </a:rPr>
              <a:t>ef</a:t>
            </a:r>
            <a:endParaRPr lang="nl-BE" sz="1200" dirty="0">
              <a:solidFill>
                <a:schemeClr val="bg1"/>
              </a:solidFill>
              <a:latin typeface="Courier New" pitchFamily="49" charset="0"/>
            </a:endParaRPr>
          </a:p>
          <a:p>
            <a:pPr algn="l">
              <a:buFontTx/>
              <a:buNone/>
            </a:pPr>
            <a:r>
              <a:rPr lang="nl-BE" sz="1200" dirty="0">
                <a:solidFill>
                  <a:schemeClr val="bg1"/>
                </a:solidFill>
                <a:latin typeface="Courier New" pitchFamily="49" charset="0"/>
              </a:rPr>
              <a:t>     UID   PID  PPID  C    STIME TTY      TIME CMD</a:t>
            </a:r>
          </a:p>
          <a:p>
            <a:pPr algn="l">
              <a:buFontTx/>
              <a:buNone/>
            </a:pPr>
            <a:r>
              <a:rPr lang="nl-BE" sz="1200" dirty="0">
                <a:solidFill>
                  <a:schemeClr val="bg1"/>
                </a:solidFill>
                <a:latin typeface="Courier New" pitchFamily="49" charset="0"/>
              </a:rPr>
              <a:t>    root     0     0  0   </a:t>
            </a:r>
            <a:r>
              <a:rPr lang="nl-BE" sz="1200" dirty="0" err="1">
                <a:solidFill>
                  <a:schemeClr val="bg1"/>
                </a:solidFill>
                <a:latin typeface="Courier New" pitchFamily="49" charset="0"/>
              </a:rPr>
              <a:t>Apr</a:t>
            </a:r>
            <a:r>
              <a:rPr lang="nl-BE" sz="1200" dirty="0">
                <a:solidFill>
                  <a:schemeClr val="bg1"/>
                </a:solidFill>
                <a:latin typeface="Courier New" pitchFamily="49" charset="0"/>
              </a:rPr>
              <a:t> 08 ?        0:01 </a:t>
            </a:r>
            <a:r>
              <a:rPr lang="nl-BE" sz="1200" dirty="0" err="1">
                <a:solidFill>
                  <a:schemeClr val="bg1"/>
                </a:solidFill>
                <a:latin typeface="Courier New" pitchFamily="49" charset="0"/>
              </a:rPr>
              <a:t>sched</a:t>
            </a:r>
            <a:endParaRPr lang="nl-BE" sz="1200" dirty="0">
              <a:solidFill>
                <a:schemeClr val="bg1"/>
              </a:solidFill>
              <a:latin typeface="Courier New" pitchFamily="49" charset="0"/>
            </a:endParaRPr>
          </a:p>
          <a:p>
            <a:pPr algn="l">
              <a:buFontTx/>
              <a:buNone/>
            </a:pPr>
            <a:r>
              <a:rPr lang="nl-BE" sz="1200" dirty="0">
                <a:solidFill>
                  <a:schemeClr val="bg1"/>
                </a:solidFill>
                <a:latin typeface="Courier New" pitchFamily="49" charset="0"/>
              </a:rPr>
              <a:t>    root     1     0  0   </a:t>
            </a:r>
            <a:r>
              <a:rPr lang="nl-BE" sz="1200" dirty="0" err="1">
                <a:solidFill>
                  <a:schemeClr val="bg1"/>
                </a:solidFill>
                <a:latin typeface="Courier New" pitchFamily="49" charset="0"/>
              </a:rPr>
              <a:t>Apr</a:t>
            </a:r>
            <a:r>
              <a:rPr lang="nl-BE" sz="1200" dirty="0">
                <a:solidFill>
                  <a:schemeClr val="bg1"/>
                </a:solidFill>
                <a:latin typeface="Courier New" pitchFamily="49" charset="0"/>
              </a:rPr>
              <a:t> 08 ?        1:45 /</a:t>
            </a:r>
            <a:r>
              <a:rPr lang="nl-BE" sz="1200" dirty="0" err="1">
                <a:solidFill>
                  <a:schemeClr val="bg1"/>
                </a:solidFill>
                <a:latin typeface="Courier New" pitchFamily="49" charset="0"/>
              </a:rPr>
              <a:t>etc</a:t>
            </a:r>
            <a:r>
              <a:rPr lang="nl-BE" sz="1200" dirty="0">
                <a:solidFill>
                  <a:schemeClr val="bg1"/>
                </a:solidFill>
                <a:latin typeface="Courier New" pitchFamily="49" charset="0"/>
              </a:rPr>
              <a:t>/</a:t>
            </a:r>
            <a:r>
              <a:rPr lang="nl-BE" sz="1200" dirty="0" err="1">
                <a:solidFill>
                  <a:schemeClr val="bg1"/>
                </a:solidFill>
                <a:latin typeface="Courier New" pitchFamily="49" charset="0"/>
              </a:rPr>
              <a:t>init</a:t>
            </a:r>
            <a:r>
              <a:rPr lang="nl-BE" sz="1200" dirty="0">
                <a:solidFill>
                  <a:schemeClr val="bg1"/>
                </a:solidFill>
                <a:latin typeface="Courier New" pitchFamily="49" charset="0"/>
              </a:rPr>
              <a:t> -</a:t>
            </a:r>
          </a:p>
          <a:p>
            <a:pPr algn="l">
              <a:buFontTx/>
              <a:buNone/>
            </a:pPr>
            <a:r>
              <a:rPr lang="nl-BE" sz="1200" dirty="0">
                <a:solidFill>
                  <a:schemeClr val="bg1"/>
                </a:solidFill>
                <a:latin typeface="Courier New" pitchFamily="49" charset="0"/>
              </a:rPr>
              <a:t>    root     2     0  0   </a:t>
            </a:r>
            <a:r>
              <a:rPr lang="nl-BE" sz="1200" dirty="0" err="1">
                <a:solidFill>
                  <a:schemeClr val="bg1"/>
                </a:solidFill>
                <a:latin typeface="Courier New" pitchFamily="49" charset="0"/>
              </a:rPr>
              <a:t>Apr</a:t>
            </a:r>
            <a:r>
              <a:rPr lang="nl-BE" sz="1200" dirty="0">
                <a:solidFill>
                  <a:schemeClr val="bg1"/>
                </a:solidFill>
                <a:latin typeface="Courier New" pitchFamily="49" charset="0"/>
              </a:rPr>
              <a:t> 08 ?        0:01 </a:t>
            </a:r>
            <a:r>
              <a:rPr lang="nl-BE" sz="1200" dirty="0" err="1">
                <a:solidFill>
                  <a:schemeClr val="bg1"/>
                </a:solidFill>
                <a:latin typeface="Courier New" pitchFamily="49" charset="0"/>
              </a:rPr>
              <a:t>pageout</a:t>
            </a:r>
            <a:endParaRPr lang="nl-BE" sz="1200" dirty="0">
              <a:solidFill>
                <a:schemeClr val="bg1"/>
              </a:solidFill>
              <a:latin typeface="Courier New" pitchFamily="49" charset="0"/>
            </a:endParaRPr>
          </a:p>
          <a:p>
            <a:pPr algn="l">
              <a:buFontTx/>
              <a:buNone/>
            </a:pPr>
            <a:r>
              <a:rPr lang="nl-BE" sz="1200" dirty="0">
                <a:solidFill>
                  <a:schemeClr val="bg1"/>
                </a:solidFill>
                <a:latin typeface="Courier New" pitchFamily="49" charset="0"/>
              </a:rPr>
              <a:t>    root     3     0  1   </a:t>
            </a:r>
            <a:r>
              <a:rPr lang="nl-BE" sz="1200" dirty="0" err="1">
                <a:solidFill>
                  <a:schemeClr val="bg1"/>
                </a:solidFill>
                <a:latin typeface="Courier New" pitchFamily="49" charset="0"/>
              </a:rPr>
              <a:t>Apr</a:t>
            </a:r>
            <a:r>
              <a:rPr lang="nl-BE" sz="1200" dirty="0">
                <a:solidFill>
                  <a:schemeClr val="bg1"/>
                </a:solidFill>
                <a:latin typeface="Courier New" pitchFamily="49" charset="0"/>
              </a:rPr>
              <a:t> 08 ?       23:55 </a:t>
            </a:r>
            <a:r>
              <a:rPr lang="nl-BE" sz="1200" dirty="0" err="1">
                <a:solidFill>
                  <a:schemeClr val="bg1"/>
                </a:solidFill>
                <a:latin typeface="Courier New" pitchFamily="49" charset="0"/>
              </a:rPr>
              <a:t>fsflush</a:t>
            </a:r>
            <a:endParaRPr lang="nl-BE" sz="1200" dirty="0">
              <a:solidFill>
                <a:schemeClr val="bg1"/>
              </a:solidFill>
              <a:latin typeface="Courier New" pitchFamily="49" charset="0"/>
            </a:endParaRPr>
          </a:p>
          <a:p>
            <a:pPr algn="l">
              <a:buFontTx/>
              <a:buNone/>
            </a:pPr>
            <a:r>
              <a:rPr lang="nl-BE" sz="1200" dirty="0">
                <a:solidFill>
                  <a:schemeClr val="bg1"/>
                </a:solidFill>
                <a:latin typeface="Courier New" pitchFamily="49" charset="0"/>
              </a:rPr>
              <a:t>    root   599     1  0   </a:t>
            </a:r>
            <a:r>
              <a:rPr lang="nl-BE" sz="1200" dirty="0" err="1">
                <a:solidFill>
                  <a:schemeClr val="bg1"/>
                </a:solidFill>
                <a:latin typeface="Courier New" pitchFamily="49" charset="0"/>
              </a:rPr>
              <a:t>Apr</a:t>
            </a:r>
            <a:r>
              <a:rPr lang="nl-BE" sz="1200" dirty="0">
                <a:solidFill>
                  <a:schemeClr val="bg1"/>
                </a:solidFill>
                <a:latin typeface="Courier New" pitchFamily="49" charset="0"/>
              </a:rPr>
              <a:t> 08 ?        0:00 /</a:t>
            </a:r>
            <a:r>
              <a:rPr lang="nl-BE" sz="1200" dirty="0" err="1">
                <a:solidFill>
                  <a:schemeClr val="bg1"/>
                </a:solidFill>
                <a:latin typeface="Courier New" pitchFamily="49" charset="0"/>
              </a:rPr>
              <a:t>usr</a:t>
            </a:r>
            <a:r>
              <a:rPr lang="nl-BE" sz="1200" dirty="0">
                <a:solidFill>
                  <a:schemeClr val="bg1"/>
                </a:solidFill>
                <a:latin typeface="Courier New" pitchFamily="49" charset="0"/>
              </a:rPr>
              <a:t>/</a:t>
            </a:r>
            <a:r>
              <a:rPr lang="nl-BE" sz="1200" dirty="0" err="1">
                <a:solidFill>
                  <a:schemeClr val="bg1"/>
                </a:solidFill>
                <a:latin typeface="Courier New" pitchFamily="49" charset="0"/>
              </a:rPr>
              <a:t>lib</a:t>
            </a:r>
            <a:r>
              <a:rPr lang="nl-BE" sz="1200" dirty="0">
                <a:solidFill>
                  <a:schemeClr val="bg1"/>
                </a:solidFill>
                <a:latin typeface="Courier New" pitchFamily="49" charset="0"/>
              </a:rPr>
              <a:t>/</a:t>
            </a:r>
            <a:r>
              <a:rPr lang="nl-BE" sz="1200" dirty="0" err="1">
                <a:solidFill>
                  <a:schemeClr val="bg1"/>
                </a:solidFill>
                <a:latin typeface="Courier New" pitchFamily="49" charset="0"/>
              </a:rPr>
              <a:t>saf</a:t>
            </a:r>
            <a:r>
              <a:rPr lang="nl-BE" sz="1200" dirty="0">
                <a:solidFill>
                  <a:schemeClr val="bg1"/>
                </a:solidFill>
                <a:latin typeface="Courier New" pitchFamily="49" charset="0"/>
              </a:rPr>
              <a:t>/</a:t>
            </a:r>
            <a:r>
              <a:rPr lang="nl-BE" sz="1200" dirty="0" err="1">
                <a:solidFill>
                  <a:schemeClr val="bg1"/>
                </a:solidFill>
                <a:latin typeface="Courier New" pitchFamily="49" charset="0"/>
              </a:rPr>
              <a:t>sac</a:t>
            </a:r>
            <a:r>
              <a:rPr lang="nl-BE" sz="1200" dirty="0">
                <a:solidFill>
                  <a:schemeClr val="bg1"/>
                </a:solidFill>
                <a:latin typeface="Courier New" pitchFamily="49" charset="0"/>
              </a:rPr>
              <a:t> -t 300</a:t>
            </a:r>
          </a:p>
          <a:p>
            <a:pPr algn="l">
              <a:buFontTx/>
              <a:buNone/>
            </a:pPr>
            <a:r>
              <a:rPr lang="nl-BE" sz="1200" dirty="0">
                <a:solidFill>
                  <a:schemeClr val="bg1"/>
                </a:solidFill>
                <a:latin typeface="Courier New" pitchFamily="49" charset="0"/>
              </a:rPr>
              <a:t>    root   312     1  0   </a:t>
            </a:r>
            <a:r>
              <a:rPr lang="nl-BE" sz="1200" dirty="0" err="1">
                <a:solidFill>
                  <a:schemeClr val="bg1"/>
                </a:solidFill>
                <a:latin typeface="Courier New" pitchFamily="49" charset="0"/>
              </a:rPr>
              <a:t>Apr</a:t>
            </a:r>
            <a:r>
              <a:rPr lang="nl-BE" sz="1200" dirty="0">
                <a:solidFill>
                  <a:schemeClr val="bg1"/>
                </a:solidFill>
                <a:latin typeface="Courier New" pitchFamily="49" charset="0"/>
              </a:rPr>
              <a:t> 08 ?       40:49</a:t>
            </a:r>
          </a:p>
          <a:p>
            <a:pPr algn="l">
              <a:buFontTx/>
              <a:buNone/>
            </a:pPr>
            <a:r>
              <a:rPr lang="nl-BE" sz="1200" dirty="0" smtClean="0">
                <a:solidFill>
                  <a:srgbClr val="33CC33"/>
                </a:solidFill>
                <a:latin typeface="Courier New" pitchFamily="49" charset="0"/>
              </a:rPr>
              <a:t>$</a:t>
            </a:r>
            <a:endParaRPr lang="nl-BE" sz="1200" dirty="0">
              <a:solidFill>
                <a:srgbClr val="33CC33"/>
              </a:solidFill>
              <a:latin typeface="Courier New"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74"/>
                                          </p:stCondLst>
                                        </p:cTn>
                                        <p:tgtEl>
                                          <p:spTgt spid="6420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
                                  </p:iterate>
                                  <p:childTnLst>
                                    <p:set>
                                      <p:cBhvr>
                                        <p:cTn id="10" dur="1" fill="hold">
                                          <p:stCondLst>
                                            <p:cond delay="74"/>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
                                  </p:iterate>
                                  <p:childTnLst>
                                    <p:set>
                                      <p:cBhvr>
                                        <p:cTn id="14" dur="1" fill="hold">
                                          <p:stCondLst>
                                            <p:cond delay="74"/>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642055" grpId="0" autoUpdateAnimBg="0"/>
      <p:bldP spid="1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pPr eaLnBrk="1" hangingPunct="1"/>
            <a:r>
              <a:rPr lang="fr-BE" dirty="0" err="1">
                <a:latin typeface="Calibri" pitchFamily="34" charset="0"/>
              </a:rPr>
              <a:t>Communicatie</a:t>
            </a:r>
            <a:r>
              <a:rPr lang="fr-BE" dirty="0">
                <a:latin typeface="Calibri" pitchFamily="34" charset="0"/>
              </a:rPr>
              <a:t> in UNIX</a:t>
            </a:r>
            <a:endParaRPr lang="nl-NL" dirty="0">
              <a:latin typeface="Calibri" pitchFamily="34" charset="0"/>
            </a:endParaRPr>
          </a:p>
        </p:txBody>
      </p:sp>
      <p:graphicFrame>
        <p:nvGraphicFramePr>
          <p:cNvPr id="836611" name="Object 3"/>
          <p:cNvGraphicFramePr>
            <a:graphicFrameLocks noChangeAspect="1"/>
          </p:cNvGraphicFramePr>
          <p:nvPr/>
        </p:nvGraphicFramePr>
        <p:xfrm>
          <a:off x="2051050" y="1700213"/>
          <a:ext cx="5545138" cy="4451350"/>
        </p:xfrm>
        <a:graphic>
          <a:graphicData uri="http://schemas.openxmlformats.org/presentationml/2006/ole">
            <mc:AlternateContent xmlns:mc="http://schemas.openxmlformats.org/markup-compatibility/2006">
              <mc:Choice xmlns:v="urn:schemas-microsoft-com:vml" Requires="v">
                <p:oleObj spid="_x0000_s698397" name="Image" r:id="rId3" imgW="6692063" imgH="5371429" progId="Photoshop.Image.6">
                  <p:embed/>
                </p:oleObj>
              </mc:Choice>
              <mc:Fallback>
                <p:oleObj name="Image" r:id="rId3" imgW="6692063" imgH="5371429" progId="Photoshop.Image.6">
                  <p:embed/>
                  <p:pic>
                    <p:nvPicPr>
                      <p:cNvPr id="0" name="Object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1050" y="1700213"/>
                        <a:ext cx="5545138" cy="445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36611"/>
                                        </p:tgtEl>
                                        <p:attrNameLst>
                                          <p:attrName>style.visibility</p:attrName>
                                        </p:attrNameLst>
                                      </p:cBhvr>
                                      <p:to>
                                        <p:strVal val="visible"/>
                                      </p:to>
                                    </p:set>
                                    <p:animEffect transition="in" filter="dissolve">
                                      <p:cBhvr>
                                        <p:cTn id="7" dur="500"/>
                                        <p:tgtEl>
                                          <p:spTgt spid="836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fr-BE" dirty="0" err="1">
                <a:latin typeface="Calibri" pitchFamily="34" charset="0"/>
              </a:rPr>
              <a:t>Communicatie</a:t>
            </a:r>
            <a:r>
              <a:rPr lang="fr-BE" dirty="0">
                <a:latin typeface="Calibri" pitchFamily="34" charset="0"/>
              </a:rPr>
              <a:t> in UNIX</a:t>
            </a:r>
            <a:endParaRPr lang="nl-NL" dirty="0">
              <a:latin typeface="Calibri" pitchFamily="34" charset="0"/>
            </a:endParaRPr>
          </a:p>
        </p:txBody>
      </p:sp>
      <p:graphicFrame>
        <p:nvGraphicFramePr>
          <p:cNvPr id="4098" name="Object 3"/>
          <p:cNvGraphicFramePr>
            <a:graphicFrameLocks noChangeAspect="1"/>
          </p:cNvGraphicFramePr>
          <p:nvPr/>
        </p:nvGraphicFramePr>
        <p:xfrm>
          <a:off x="539750" y="2390775"/>
          <a:ext cx="8345488" cy="2117725"/>
        </p:xfrm>
        <a:graphic>
          <a:graphicData uri="http://schemas.openxmlformats.org/presentationml/2006/ole">
            <mc:AlternateContent xmlns:mc="http://schemas.openxmlformats.org/markup-compatibility/2006">
              <mc:Choice xmlns:v="urn:schemas-microsoft-com:vml" Requires="v">
                <p:oleObj spid="_x0000_s699421" name="Image" r:id="rId3" imgW="14463492" imgH="3669841" progId="Photoshop.Image.6">
                  <p:embed/>
                </p:oleObj>
              </mc:Choice>
              <mc:Fallback>
                <p:oleObj name="Image" r:id="rId3" imgW="14463492" imgH="3669841" progId="Photoshop.Image.6">
                  <p:embed/>
                  <p:pic>
                    <p:nvPicPr>
                      <p:cNvPr id="0" name="Object 3"/>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39750" y="2390775"/>
                        <a:ext cx="8345488"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Text Box 4"/>
          <p:cNvSpPr txBox="1">
            <a:spLocks noChangeArrowheads="1"/>
          </p:cNvSpPr>
          <p:nvPr/>
        </p:nvSpPr>
        <p:spPr bwMode="auto">
          <a:xfrm>
            <a:off x="3977141" y="2405063"/>
            <a:ext cx="1392369" cy="634020"/>
          </a:xfrm>
          <a:prstGeom prst="rect">
            <a:avLst/>
          </a:prstGeom>
          <a:noFill/>
          <a:ln w="9525" algn="ctr">
            <a:noFill/>
            <a:miter lim="800000"/>
            <a:headEnd/>
            <a:tailEnd/>
          </a:ln>
        </p:spPr>
        <p:txBody>
          <a:bodyPr wrap="none">
            <a:spAutoFit/>
          </a:bodyPr>
          <a:lstStyle/>
          <a:p>
            <a:pPr>
              <a:buFontTx/>
              <a:buNone/>
            </a:pPr>
            <a:r>
              <a:rPr lang="fr-BE" sz="1600" b="0">
                <a:latin typeface="Calibri" pitchFamily="34" charset="0"/>
              </a:rPr>
              <a:t>communicatie</a:t>
            </a:r>
          </a:p>
          <a:p>
            <a:pPr>
              <a:buFontTx/>
              <a:buNone/>
            </a:pPr>
            <a:r>
              <a:rPr lang="fr-BE" sz="1600" b="0">
                <a:latin typeface="Calibri" pitchFamily="34" charset="0"/>
              </a:rPr>
              <a:t>middelen</a:t>
            </a:r>
            <a:endParaRPr lang="nl-NL" sz="1600" b="0">
              <a:latin typeface="Calibri" pitchFamily="34" charset="0"/>
            </a:endParaRPr>
          </a:p>
        </p:txBody>
      </p:sp>
      <p:sp>
        <p:nvSpPr>
          <p:cNvPr id="4102" name="Text Box 5"/>
          <p:cNvSpPr txBox="1">
            <a:spLocks noChangeArrowheads="1"/>
          </p:cNvSpPr>
          <p:nvPr/>
        </p:nvSpPr>
        <p:spPr bwMode="auto">
          <a:xfrm>
            <a:off x="550863" y="3814763"/>
            <a:ext cx="1436687" cy="630237"/>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write</a:t>
            </a:r>
            <a:endParaRPr lang="nl-NL" sz="1600" b="1">
              <a:latin typeface="Courier New" pitchFamily="49" charset="0"/>
            </a:endParaRPr>
          </a:p>
        </p:txBody>
      </p:sp>
      <p:sp>
        <p:nvSpPr>
          <p:cNvPr id="4103" name="Text Box 6"/>
          <p:cNvSpPr txBox="1">
            <a:spLocks noChangeArrowheads="1"/>
          </p:cNvSpPr>
          <p:nvPr/>
        </p:nvSpPr>
        <p:spPr bwMode="auto">
          <a:xfrm>
            <a:off x="2271713" y="3814763"/>
            <a:ext cx="1436687" cy="630237"/>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talk</a:t>
            </a:r>
            <a:endParaRPr lang="nl-NL" sz="1600" b="1">
              <a:latin typeface="Courier New" pitchFamily="49" charset="0"/>
            </a:endParaRPr>
          </a:p>
        </p:txBody>
      </p:sp>
      <p:sp>
        <p:nvSpPr>
          <p:cNvPr id="4104" name="Text Box 7"/>
          <p:cNvSpPr txBox="1">
            <a:spLocks noChangeArrowheads="1"/>
          </p:cNvSpPr>
          <p:nvPr/>
        </p:nvSpPr>
        <p:spPr bwMode="auto">
          <a:xfrm>
            <a:off x="3967163" y="3813175"/>
            <a:ext cx="1436687" cy="630238"/>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mail</a:t>
            </a:r>
            <a:endParaRPr lang="nl-NL" sz="1600" b="1">
              <a:latin typeface="Courier New" pitchFamily="49" charset="0"/>
            </a:endParaRPr>
          </a:p>
        </p:txBody>
      </p:sp>
      <p:sp>
        <p:nvSpPr>
          <p:cNvPr id="4105" name="Text Box 8"/>
          <p:cNvSpPr txBox="1">
            <a:spLocks noChangeArrowheads="1"/>
          </p:cNvSpPr>
          <p:nvPr/>
        </p:nvSpPr>
        <p:spPr bwMode="auto">
          <a:xfrm>
            <a:off x="5688013" y="3813175"/>
            <a:ext cx="1436687" cy="630238"/>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telnet</a:t>
            </a:r>
          </a:p>
          <a:p>
            <a:pPr>
              <a:buFontTx/>
              <a:buNone/>
            </a:pPr>
            <a:r>
              <a:rPr lang="fr-BE" sz="1600" b="1">
                <a:latin typeface="Courier New" pitchFamily="49" charset="0"/>
              </a:rPr>
              <a:t>ssh</a:t>
            </a:r>
            <a:endParaRPr lang="nl-NL" sz="1600" b="1">
              <a:latin typeface="Courier New" pitchFamily="49" charset="0"/>
            </a:endParaRPr>
          </a:p>
        </p:txBody>
      </p:sp>
      <p:sp>
        <p:nvSpPr>
          <p:cNvPr id="4106" name="Text Box 9"/>
          <p:cNvSpPr txBox="1">
            <a:spLocks noChangeArrowheads="1"/>
          </p:cNvSpPr>
          <p:nvPr/>
        </p:nvSpPr>
        <p:spPr bwMode="auto">
          <a:xfrm>
            <a:off x="7380288" y="3813175"/>
            <a:ext cx="1436687" cy="630238"/>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ftp</a:t>
            </a:r>
          </a:p>
          <a:p>
            <a:pPr>
              <a:buFontTx/>
              <a:buNone/>
            </a:pPr>
            <a:r>
              <a:rPr lang="fr-BE" sz="1600" b="1">
                <a:latin typeface="Courier New" pitchFamily="49" charset="0"/>
              </a:rPr>
              <a:t>sftp</a:t>
            </a:r>
            <a:endParaRPr lang="nl-NL" sz="1600" b="1">
              <a:latin typeface="Courier New"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fr-BE" dirty="0">
                <a:latin typeface="Calibri" pitchFamily="34" charset="0"/>
              </a:rPr>
              <a:t>Commando </a:t>
            </a:r>
            <a:r>
              <a:rPr lang="fr-BE" b="1" dirty="0" err="1">
                <a:latin typeface="Courier New" pitchFamily="49" charset="0"/>
                <a:cs typeface="Courier New" pitchFamily="49" charset="0"/>
              </a:rPr>
              <a:t>write</a:t>
            </a:r>
            <a:endParaRPr lang="nl-NL" b="1" dirty="0">
              <a:latin typeface="Courier New" pitchFamily="49" charset="0"/>
              <a:cs typeface="Courier New" pitchFamily="49" charset="0"/>
            </a:endParaRPr>
          </a:p>
        </p:txBody>
      </p:sp>
      <p:pic>
        <p:nvPicPr>
          <p:cNvPr id="5124"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16013" y="1466850"/>
            <a:ext cx="7569200" cy="3186113"/>
          </a:xfrm>
          <a:prstGeom prst="rect">
            <a:avLst/>
          </a:prstGeom>
          <a:noFill/>
          <a:ln w="9525">
            <a:noFill/>
            <a:miter lim="800000"/>
            <a:headEnd/>
            <a:tailEnd/>
          </a:ln>
        </p:spPr>
      </p:pic>
      <p:grpSp>
        <p:nvGrpSpPr>
          <p:cNvPr id="2" name="Group 4"/>
          <p:cNvGrpSpPr>
            <a:grpSpLocks/>
          </p:cNvGrpSpPr>
          <p:nvPr/>
        </p:nvGrpSpPr>
        <p:grpSpPr bwMode="auto">
          <a:xfrm>
            <a:off x="1331913" y="4868863"/>
            <a:ext cx="7200900" cy="1446212"/>
            <a:chOff x="930" y="3290"/>
            <a:chExt cx="4536" cy="911"/>
          </a:xfrm>
        </p:grpSpPr>
        <p:sp>
          <p:nvSpPr>
            <p:cNvPr id="5126" name="Text Box 5"/>
            <p:cNvSpPr txBox="1">
              <a:spLocks noChangeArrowheads="1"/>
            </p:cNvSpPr>
            <p:nvPr/>
          </p:nvSpPr>
          <p:spPr bwMode="auto">
            <a:xfrm>
              <a:off x="930" y="3290"/>
              <a:ext cx="1089" cy="231"/>
            </a:xfrm>
            <a:prstGeom prst="rect">
              <a:avLst/>
            </a:prstGeom>
            <a:noFill/>
            <a:ln w="9525">
              <a:noFill/>
              <a:miter lim="800000"/>
              <a:headEnd/>
              <a:tailEnd/>
            </a:ln>
          </p:spPr>
          <p:txBody>
            <a:bodyPr>
              <a:spAutoFit/>
            </a:bodyPr>
            <a:lstStyle/>
            <a:p>
              <a:pPr algn="l">
                <a:spcBef>
                  <a:spcPct val="0"/>
                </a:spcBef>
                <a:buClrTx/>
                <a:buFontTx/>
                <a:buNone/>
              </a:pPr>
              <a:r>
                <a:rPr lang="en-US" sz="1800" b="1">
                  <a:solidFill>
                    <a:srgbClr val="FF0000"/>
                  </a:solidFill>
                  <a:latin typeface="Calibri" pitchFamily="34" charset="0"/>
                </a:rPr>
                <a:t>opmerkingen:</a:t>
              </a:r>
              <a:endParaRPr lang="en-US" b="1">
                <a:latin typeface="Calibri" pitchFamily="34" charset="0"/>
              </a:endParaRPr>
            </a:p>
          </p:txBody>
        </p:sp>
        <p:sp>
          <p:nvSpPr>
            <p:cNvPr id="5127" name="Rectangle 6"/>
            <p:cNvSpPr>
              <a:spLocks noChangeArrowheads="1"/>
            </p:cNvSpPr>
            <p:nvPr/>
          </p:nvSpPr>
          <p:spPr bwMode="auto">
            <a:xfrm>
              <a:off x="1066" y="3520"/>
              <a:ext cx="4400" cy="681"/>
            </a:xfrm>
            <a:prstGeom prst="rect">
              <a:avLst/>
            </a:prstGeom>
            <a:noFill/>
            <a:ln w="9525">
              <a:noFill/>
              <a:miter lim="800000"/>
              <a:headEnd/>
              <a:tailEnd/>
            </a:ln>
          </p:spPr>
          <p:txBody>
            <a:bodyPr/>
            <a:lstStyle/>
            <a:p>
              <a:pPr marL="342900" indent="-342900" algn="l"/>
              <a:r>
                <a:rPr lang="fr-BE" sz="1600" b="1" dirty="0" err="1">
                  <a:latin typeface="Courier New"/>
                  <a:cs typeface="Courier New"/>
                  <a:sym typeface="Courier New"/>
                </a:rPr>
                <a:t>mesg</a:t>
              </a:r>
              <a:r>
                <a:rPr lang="fr-BE" sz="1600" b="1" dirty="0">
                  <a:latin typeface="Courier New"/>
                  <a:cs typeface="Courier New"/>
                  <a:sym typeface="Courier New"/>
                </a:rPr>
                <a:t> n</a:t>
              </a:r>
              <a:r>
                <a:rPr lang="fr-BE" sz="1600" b="0" dirty="0">
                  <a:latin typeface="Calibri" pitchFamily="34" charset="0"/>
                </a:rPr>
                <a:t> </a:t>
              </a:r>
              <a:r>
                <a:rPr lang="fr-BE" sz="1600" b="0" dirty="0" err="1">
                  <a:latin typeface="Calibri" pitchFamily="34" charset="0"/>
                </a:rPr>
                <a:t>verhindert</a:t>
              </a:r>
              <a:r>
                <a:rPr lang="fr-BE" sz="1600" b="0" dirty="0">
                  <a:latin typeface="Calibri" pitchFamily="34" charset="0"/>
                </a:rPr>
                <a:t> </a:t>
              </a:r>
              <a:r>
                <a:rPr lang="fr-BE" sz="1600" b="0" dirty="0" err="1">
                  <a:latin typeface="Calibri" pitchFamily="34" charset="0"/>
                </a:rPr>
                <a:t>dat</a:t>
              </a:r>
              <a:r>
                <a:rPr lang="fr-BE" sz="1600" b="0" dirty="0">
                  <a:latin typeface="Calibri" pitchFamily="34" charset="0"/>
                </a:rPr>
                <a:t> </a:t>
              </a:r>
              <a:r>
                <a:rPr lang="fr-BE" sz="1600" b="0" dirty="0" err="1">
                  <a:latin typeface="Calibri" pitchFamily="34" charset="0"/>
                </a:rPr>
                <a:t>andere</a:t>
              </a:r>
              <a:r>
                <a:rPr lang="fr-BE" sz="1600" b="0" dirty="0">
                  <a:latin typeface="Calibri" pitchFamily="34" charset="0"/>
                </a:rPr>
                <a:t> </a:t>
              </a:r>
              <a:r>
                <a:rPr lang="fr-BE" sz="1600" b="0" dirty="0" err="1">
                  <a:latin typeface="Calibri" pitchFamily="34" charset="0"/>
                </a:rPr>
                <a:t>personen</a:t>
              </a:r>
              <a:r>
                <a:rPr lang="fr-BE" sz="1600" b="0" dirty="0">
                  <a:latin typeface="Calibri" pitchFamily="34" charset="0"/>
                </a:rPr>
                <a:t> </a:t>
              </a:r>
              <a:r>
                <a:rPr lang="fr-BE" sz="1600" b="0" dirty="0" err="1">
                  <a:latin typeface="Calibri" pitchFamily="34" charset="0"/>
                </a:rPr>
                <a:t>een</a:t>
              </a:r>
              <a:r>
                <a:rPr lang="fr-BE" sz="1600" b="0" dirty="0">
                  <a:latin typeface="Calibri" pitchFamily="34" charset="0"/>
                </a:rPr>
                <a:t> </a:t>
              </a:r>
              <a:r>
                <a:rPr lang="fr-BE" sz="1600" b="0" dirty="0" err="1">
                  <a:latin typeface="Calibri" pitchFamily="34" charset="0"/>
                </a:rPr>
                <a:t>write</a:t>
              </a:r>
              <a:r>
                <a:rPr lang="fr-BE" sz="1600" b="0" dirty="0">
                  <a:latin typeface="Calibri" pitchFamily="34" charset="0"/>
                </a:rPr>
                <a:t> </a:t>
              </a:r>
              <a:r>
                <a:rPr lang="fr-BE" sz="1600" b="0" dirty="0" err="1">
                  <a:latin typeface="Calibri" pitchFamily="34" charset="0"/>
                </a:rPr>
                <a:t>connectie</a:t>
              </a:r>
              <a:r>
                <a:rPr lang="fr-BE" sz="1600" b="0" dirty="0">
                  <a:latin typeface="Calibri" pitchFamily="34" charset="0"/>
                </a:rPr>
                <a:t> </a:t>
              </a:r>
              <a:r>
                <a:rPr lang="fr-BE" sz="1600" b="0" dirty="0" err="1">
                  <a:latin typeface="Calibri" pitchFamily="34" charset="0"/>
                </a:rPr>
                <a:t>kunnen</a:t>
              </a:r>
              <a:r>
                <a:rPr lang="fr-BE" sz="1600" b="0" dirty="0">
                  <a:latin typeface="Calibri" pitchFamily="34" charset="0"/>
                </a:rPr>
                <a:t> </a:t>
              </a:r>
              <a:r>
                <a:rPr lang="fr-BE" sz="1600" b="0" dirty="0" err="1">
                  <a:latin typeface="Calibri" pitchFamily="34" charset="0"/>
                </a:rPr>
                <a:t>opzetten</a:t>
              </a:r>
              <a:r>
                <a:rPr lang="fr-BE" sz="1600" b="0" dirty="0">
                  <a:latin typeface="Calibri" pitchFamily="34" charset="0"/>
                </a:rPr>
                <a:t> met je terminal</a:t>
              </a:r>
            </a:p>
            <a:p>
              <a:pPr marL="342900" indent="-342900" algn="l"/>
              <a:r>
                <a:rPr lang="fr-BE" sz="1600" b="1" dirty="0" err="1">
                  <a:latin typeface="Courier New"/>
                  <a:cs typeface="Courier New"/>
                  <a:sym typeface="Courier New"/>
                </a:rPr>
                <a:t>mesg</a:t>
              </a:r>
              <a:r>
                <a:rPr lang="fr-BE" sz="1600" b="1" dirty="0">
                  <a:latin typeface="Courier New"/>
                  <a:cs typeface="Courier New"/>
                  <a:sym typeface="Courier New"/>
                </a:rPr>
                <a:t> y</a:t>
              </a:r>
              <a:r>
                <a:rPr lang="fr-BE" sz="1600" b="0" dirty="0">
                  <a:latin typeface="Calibri" pitchFamily="34" charset="0"/>
                </a:rPr>
                <a:t> </a:t>
              </a:r>
              <a:r>
                <a:rPr lang="fr-BE" sz="1600" b="0" dirty="0" err="1">
                  <a:latin typeface="Calibri" pitchFamily="34" charset="0"/>
                </a:rPr>
                <a:t>zorgt</a:t>
              </a:r>
              <a:r>
                <a:rPr lang="fr-BE" sz="1600" b="0" dirty="0">
                  <a:latin typeface="Calibri" pitchFamily="34" charset="0"/>
                </a:rPr>
                <a:t> </a:t>
              </a:r>
              <a:r>
                <a:rPr lang="fr-BE" sz="1600" b="0" dirty="0" err="1">
                  <a:latin typeface="Calibri" pitchFamily="34" charset="0"/>
                </a:rPr>
                <a:t>ervoor</a:t>
              </a:r>
              <a:r>
                <a:rPr lang="fr-BE" sz="1600" b="0" dirty="0">
                  <a:latin typeface="Calibri" pitchFamily="34" charset="0"/>
                </a:rPr>
                <a:t> </a:t>
              </a:r>
              <a:r>
                <a:rPr lang="fr-BE" sz="1600" b="0" dirty="0" err="1">
                  <a:latin typeface="Calibri" pitchFamily="34" charset="0"/>
                </a:rPr>
                <a:t>dat</a:t>
              </a:r>
              <a:r>
                <a:rPr lang="fr-BE" sz="1600" b="0" dirty="0">
                  <a:latin typeface="Calibri" pitchFamily="34" charset="0"/>
                </a:rPr>
                <a:t> </a:t>
              </a:r>
              <a:r>
                <a:rPr lang="fr-BE" sz="1600" b="0" dirty="0" err="1">
                  <a:latin typeface="Calibri" pitchFamily="34" charset="0"/>
                </a:rPr>
                <a:t>andere</a:t>
              </a:r>
              <a:r>
                <a:rPr lang="fr-BE" sz="1600" b="0" dirty="0">
                  <a:latin typeface="Calibri" pitchFamily="34" charset="0"/>
                </a:rPr>
                <a:t> </a:t>
              </a:r>
              <a:r>
                <a:rPr lang="fr-BE" sz="1600" b="0" dirty="0" err="1">
                  <a:latin typeface="Calibri" pitchFamily="34" charset="0"/>
                </a:rPr>
                <a:t>personen</a:t>
              </a:r>
              <a:r>
                <a:rPr lang="fr-BE" sz="1600" b="0" dirty="0">
                  <a:latin typeface="Calibri" pitchFamily="34" charset="0"/>
                </a:rPr>
                <a:t> </a:t>
              </a:r>
              <a:r>
                <a:rPr lang="fr-BE" sz="1600" b="0" dirty="0" err="1">
                  <a:latin typeface="Calibri" pitchFamily="34" charset="0"/>
                </a:rPr>
                <a:t>een</a:t>
              </a:r>
              <a:r>
                <a:rPr lang="fr-BE" sz="1600" b="0" dirty="0">
                  <a:latin typeface="Calibri" pitchFamily="34" charset="0"/>
                </a:rPr>
                <a:t> </a:t>
              </a:r>
              <a:r>
                <a:rPr lang="fr-BE" sz="1600" b="0" dirty="0" err="1">
                  <a:latin typeface="Calibri" pitchFamily="34" charset="0"/>
                </a:rPr>
                <a:t>write</a:t>
              </a:r>
              <a:r>
                <a:rPr lang="fr-BE" sz="1600" b="0" dirty="0">
                  <a:latin typeface="Calibri" pitchFamily="34" charset="0"/>
                </a:rPr>
                <a:t> </a:t>
              </a:r>
              <a:r>
                <a:rPr lang="fr-BE" sz="1600" b="0" dirty="0" err="1">
                  <a:latin typeface="Calibri" pitchFamily="34" charset="0"/>
                </a:rPr>
                <a:t>connectie</a:t>
              </a:r>
              <a:r>
                <a:rPr lang="fr-BE" sz="1600" b="0" dirty="0">
                  <a:latin typeface="Calibri" pitchFamily="34" charset="0"/>
                </a:rPr>
                <a:t> </a:t>
              </a:r>
              <a:r>
                <a:rPr lang="fr-BE" sz="1600" b="0" dirty="0" err="1">
                  <a:latin typeface="Calibri" pitchFamily="34" charset="0"/>
                </a:rPr>
                <a:t>kunnen</a:t>
              </a:r>
              <a:r>
                <a:rPr lang="fr-BE" sz="1600" b="0" dirty="0">
                  <a:latin typeface="Calibri" pitchFamily="34" charset="0"/>
                </a:rPr>
                <a:t> </a:t>
              </a:r>
              <a:r>
                <a:rPr lang="fr-BE" sz="1600" b="0" dirty="0" err="1">
                  <a:latin typeface="Calibri" pitchFamily="34" charset="0"/>
                </a:rPr>
                <a:t>opzetten</a:t>
              </a:r>
              <a:r>
                <a:rPr lang="fr-BE" sz="1600" b="0" dirty="0">
                  <a:latin typeface="Calibri" pitchFamily="34" charset="0"/>
                </a:rPr>
                <a:t> met je terminal</a:t>
              </a:r>
            </a:p>
            <a:p>
              <a:pPr marL="342900" indent="-342900" algn="l"/>
              <a:r>
                <a:rPr lang="fr-BE" sz="1600" b="0" dirty="0" err="1">
                  <a:latin typeface="Calibri" pitchFamily="34" charset="0"/>
                </a:rPr>
                <a:t>stoppen</a:t>
              </a:r>
              <a:r>
                <a:rPr lang="fr-BE" sz="1600" b="0" dirty="0">
                  <a:latin typeface="Calibri" pitchFamily="34" charset="0"/>
                </a:rPr>
                <a:t> met </a:t>
              </a:r>
              <a:r>
                <a:rPr lang="fr-BE" sz="1600" b="1" dirty="0">
                  <a:latin typeface="Courier New"/>
                  <a:cs typeface="Courier New"/>
                  <a:sym typeface="Courier New"/>
                </a:rPr>
                <a:t>CTRL+D</a:t>
              </a:r>
              <a:endParaRPr lang="nl-BE" sz="1600" b="1" dirty="0">
                <a:latin typeface="Courier New"/>
                <a:cs typeface="Courier New"/>
                <a:sym typeface="Courier New"/>
              </a:endParaRPr>
            </a:p>
            <a:p>
              <a:pPr marL="342900" indent="-342900" algn="l"/>
              <a:endParaRPr lang="nl-BE" sz="1600" dirty="0">
                <a:latin typeface="Calibri"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fr-BE" dirty="0">
                <a:latin typeface="Calibri" pitchFamily="34" charset="0"/>
              </a:rPr>
              <a:t>Commando </a:t>
            </a:r>
            <a:r>
              <a:rPr lang="fr-BE" b="1" dirty="0">
                <a:latin typeface="Courier New" pitchFamily="49" charset="0"/>
                <a:cs typeface="Courier New" pitchFamily="49" charset="0"/>
              </a:rPr>
              <a:t>talk</a:t>
            </a:r>
            <a:endParaRPr lang="nl-NL" b="1" dirty="0">
              <a:latin typeface="Courier New" pitchFamily="49" charset="0"/>
              <a:cs typeface="Courier New" pitchFamily="49" charset="0"/>
            </a:endParaRPr>
          </a:p>
        </p:txBody>
      </p:sp>
      <p:pic>
        <p:nvPicPr>
          <p:cNvPr id="6148"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87450" y="1557338"/>
            <a:ext cx="7478713" cy="4757737"/>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2"/>
          <p:cNvSpPr>
            <a:spLocks noGrp="1" noChangeArrowheads="1"/>
          </p:cNvSpPr>
          <p:nvPr>
            <p:ph type="title"/>
          </p:nvPr>
        </p:nvSpPr>
        <p:spPr/>
        <p:txBody>
          <a:bodyPr/>
          <a:lstStyle/>
          <a:p>
            <a:pPr eaLnBrk="1" hangingPunct="1"/>
            <a:r>
              <a:rPr lang="fr-BE" dirty="0" err="1">
                <a:latin typeface="Calibri" pitchFamily="34" charset="0"/>
              </a:rPr>
              <a:t>Typische</a:t>
            </a:r>
            <a:r>
              <a:rPr lang="fr-BE" dirty="0">
                <a:latin typeface="Calibri" pitchFamily="34" charset="0"/>
              </a:rPr>
              <a:t> </a:t>
            </a:r>
            <a:r>
              <a:rPr lang="fr-BE" b="1" dirty="0">
                <a:latin typeface="Courier New" pitchFamily="49" charset="0"/>
                <a:cs typeface="Courier New" pitchFamily="49" charset="0"/>
              </a:rPr>
              <a:t>talk</a:t>
            </a:r>
            <a:r>
              <a:rPr lang="fr-BE" dirty="0">
                <a:latin typeface="Calibri" pitchFamily="34" charset="0"/>
              </a:rPr>
              <a:t> </a:t>
            </a:r>
            <a:r>
              <a:rPr lang="fr-BE" dirty="0" err="1">
                <a:latin typeface="Calibri" pitchFamily="34" charset="0"/>
              </a:rPr>
              <a:t>sessie</a:t>
            </a:r>
            <a:endParaRPr lang="nl-NL" dirty="0">
              <a:latin typeface="Calibri" pitchFamily="34" charset="0"/>
            </a:endParaRPr>
          </a:p>
        </p:txBody>
      </p:sp>
      <p:sp>
        <p:nvSpPr>
          <p:cNvPr id="7175" name="Text Box 3"/>
          <p:cNvSpPr txBox="1">
            <a:spLocks noChangeArrowheads="1"/>
          </p:cNvSpPr>
          <p:nvPr/>
        </p:nvSpPr>
        <p:spPr bwMode="auto">
          <a:xfrm>
            <a:off x="323850" y="1925638"/>
            <a:ext cx="3816350" cy="1223962"/>
          </a:xfrm>
          <a:prstGeom prst="rect">
            <a:avLst/>
          </a:prstGeom>
          <a:noFill/>
          <a:ln w="9525" algn="ctr">
            <a:noFill/>
            <a:miter lim="800000"/>
            <a:headEnd/>
            <a:tailEnd/>
          </a:ln>
        </p:spPr>
        <p:txBody>
          <a:bodyPr>
            <a:spAutoFit/>
          </a:bodyPr>
          <a:lstStyle/>
          <a:p>
            <a:pPr algn="l">
              <a:buFontTx/>
              <a:buNone/>
            </a:pPr>
            <a:r>
              <a:rPr lang="fr-BE" sz="1200" b="1">
                <a:latin typeface="Courier New" pitchFamily="49" charset="0"/>
              </a:rPr>
              <a:t>[Connection established]</a:t>
            </a:r>
          </a:p>
          <a:p>
            <a:pPr algn="l">
              <a:buFontTx/>
              <a:buNone/>
            </a:pPr>
            <a:r>
              <a:rPr lang="fr-BE" sz="1200" b="1">
                <a:latin typeface="Courier New" pitchFamily="49" charset="0"/>
              </a:rPr>
              <a:t>Hallo Tom. Mijn eerste prototype van de web applicatie is zo goed als af. Heb je deze namiddag tijd om de applicatie op de web server te plaatsen? Kunnen we op twee uur afspreken? </a:t>
            </a:r>
            <a:endParaRPr lang="nl-NL" sz="1200" b="1">
              <a:latin typeface="Courier New" pitchFamily="49" charset="0"/>
            </a:endParaRPr>
          </a:p>
        </p:txBody>
      </p:sp>
      <p:sp>
        <p:nvSpPr>
          <p:cNvPr id="7176" name="Text Box 4"/>
          <p:cNvSpPr txBox="1">
            <a:spLocks noChangeArrowheads="1"/>
          </p:cNvSpPr>
          <p:nvPr/>
        </p:nvSpPr>
        <p:spPr bwMode="auto">
          <a:xfrm>
            <a:off x="4932363" y="3303588"/>
            <a:ext cx="3816350" cy="1443037"/>
          </a:xfrm>
          <a:prstGeom prst="rect">
            <a:avLst/>
          </a:prstGeom>
          <a:noFill/>
          <a:ln w="9525" algn="ctr">
            <a:noFill/>
            <a:miter lim="800000"/>
            <a:headEnd/>
            <a:tailEnd/>
          </a:ln>
        </p:spPr>
        <p:txBody>
          <a:bodyPr>
            <a:spAutoFit/>
          </a:bodyPr>
          <a:lstStyle/>
          <a:p>
            <a:pPr algn="l">
              <a:buFontTx/>
              <a:buNone/>
            </a:pPr>
            <a:r>
              <a:rPr lang="fr-BE" sz="1200" b="1">
                <a:latin typeface="Courier New" pitchFamily="49" charset="0"/>
              </a:rPr>
              <a:t>[Connection established]</a:t>
            </a:r>
          </a:p>
          <a:p>
            <a:pPr algn="l">
              <a:buFontTx/>
              <a:buNone/>
            </a:pPr>
            <a:r>
              <a:rPr lang="fr-BE" sz="1200" b="1">
                <a:latin typeface="Courier New" pitchFamily="49" charset="0"/>
              </a:rPr>
              <a:t>Hallo Tom. Mijn eerste prototype van de web applicatie is zo goed als af. Heb je deze namiddag tijd om de applicatie op de web server te plaatsen? Kunnen we op twee uur afspreken? </a:t>
            </a:r>
            <a:endParaRPr lang="nl-NL" sz="1200" b="1">
              <a:latin typeface="Courier New" pitchFamily="49" charset="0"/>
            </a:endParaRPr>
          </a:p>
          <a:p>
            <a:pPr algn="l">
              <a:buFontTx/>
              <a:buNone/>
            </a:pPr>
            <a:r>
              <a:rPr lang="fr-BE" sz="1200" b="1">
                <a:latin typeface="Courier New" pitchFamily="49" charset="0"/>
              </a:rPr>
              <a:t> </a:t>
            </a:r>
            <a:endParaRPr lang="nl-NL" sz="1200" b="1">
              <a:latin typeface="Courier New" pitchFamily="49" charset="0"/>
            </a:endParaRPr>
          </a:p>
        </p:txBody>
      </p:sp>
      <p:sp>
        <p:nvSpPr>
          <p:cNvPr id="7177" name="Text Box 5"/>
          <p:cNvSpPr txBox="1">
            <a:spLocks noChangeArrowheads="1"/>
          </p:cNvSpPr>
          <p:nvPr/>
        </p:nvSpPr>
        <p:spPr bwMode="auto">
          <a:xfrm>
            <a:off x="323850" y="3324225"/>
            <a:ext cx="3816350" cy="1004888"/>
          </a:xfrm>
          <a:prstGeom prst="rect">
            <a:avLst/>
          </a:prstGeom>
          <a:noFill/>
          <a:ln w="9525" algn="ctr">
            <a:noFill/>
            <a:miter lim="800000"/>
            <a:headEnd/>
            <a:tailEnd/>
          </a:ln>
        </p:spPr>
        <p:txBody>
          <a:bodyPr>
            <a:spAutoFit/>
          </a:bodyPr>
          <a:lstStyle/>
          <a:p>
            <a:pPr algn="l">
              <a:buFontTx/>
              <a:buNone/>
            </a:pPr>
            <a:r>
              <a:rPr lang="fr-BE" sz="1200" b="1">
                <a:latin typeface="Courier New" pitchFamily="49" charset="0"/>
              </a:rPr>
              <a:t>Hallo Bart: dat is snel zeg. Ik ben de server nog aan het configureren. Als we om drie uur afspreken, dan zou ik klaar moeten zijn met het opzetten van de server. </a:t>
            </a:r>
            <a:endParaRPr lang="nl-NL" sz="1200" b="1">
              <a:latin typeface="Courier New" pitchFamily="49" charset="0"/>
            </a:endParaRPr>
          </a:p>
        </p:txBody>
      </p:sp>
      <p:sp>
        <p:nvSpPr>
          <p:cNvPr id="7178" name="Text Box 6"/>
          <p:cNvSpPr txBox="1">
            <a:spLocks noChangeArrowheads="1"/>
          </p:cNvSpPr>
          <p:nvPr/>
        </p:nvSpPr>
        <p:spPr bwMode="auto">
          <a:xfrm>
            <a:off x="4932363" y="1889125"/>
            <a:ext cx="3816350" cy="1004888"/>
          </a:xfrm>
          <a:prstGeom prst="rect">
            <a:avLst/>
          </a:prstGeom>
          <a:noFill/>
          <a:ln w="9525" algn="ctr">
            <a:noFill/>
            <a:miter lim="800000"/>
            <a:headEnd/>
            <a:tailEnd/>
          </a:ln>
        </p:spPr>
        <p:txBody>
          <a:bodyPr>
            <a:spAutoFit/>
          </a:bodyPr>
          <a:lstStyle/>
          <a:p>
            <a:pPr algn="l">
              <a:buFontTx/>
              <a:buNone/>
            </a:pPr>
            <a:r>
              <a:rPr lang="fr-BE" sz="1200" b="1">
                <a:latin typeface="Courier New" pitchFamily="49" charset="0"/>
              </a:rPr>
              <a:t>Hallo Bart: dat is snel zeg. Ik ben de server nog aan het configureren. Als we om drie uur afspreken, dan zou ik klaar moeten zijn met het opzetten van de server. </a:t>
            </a:r>
            <a:endParaRPr lang="nl-NL" sz="1200" b="1">
              <a:latin typeface="Courier New" pitchFamily="49" charset="0"/>
            </a:endParaRPr>
          </a:p>
        </p:txBody>
      </p:sp>
      <p:grpSp>
        <p:nvGrpSpPr>
          <p:cNvPr id="2" name="Group 7"/>
          <p:cNvGrpSpPr>
            <a:grpSpLocks/>
          </p:cNvGrpSpPr>
          <p:nvPr/>
        </p:nvGrpSpPr>
        <p:grpSpPr bwMode="auto">
          <a:xfrm>
            <a:off x="250825" y="1252538"/>
            <a:ext cx="8640763" cy="3343275"/>
            <a:chOff x="158" y="975"/>
            <a:chExt cx="5443" cy="2106"/>
          </a:xfrm>
        </p:grpSpPr>
        <p:graphicFrame>
          <p:nvGraphicFramePr>
            <p:cNvPr id="7171" name="Object 8"/>
            <p:cNvGraphicFramePr>
              <a:graphicFrameLocks noChangeAspect="1"/>
            </p:cNvGraphicFramePr>
            <p:nvPr/>
          </p:nvGraphicFramePr>
          <p:xfrm>
            <a:off x="158" y="975"/>
            <a:ext cx="5443" cy="2106"/>
          </p:xfrm>
          <a:graphic>
            <a:graphicData uri="http://schemas.openxmlformats.org/presentationml/2006/ole">
              <mc:AlternateContent xmlns:mc="http://schemas.openxmlformats.org/markup-compatibility/2006">
                <mc:Choice xmlns:v="urn:schemas-microsoft-com:vml" Requires="v">
                  <p:oleObj spid="_x0000_s700499" name="Image" r:id="rId3" imgW="13853968" imgH="5358730" progId="Photoshop.Image.6">
                    <p:embed/>
                  </p:oleObj>
                </mc:Choice>
                <mc:Fallback>
                  <p:oleObj name="Image" r:id="rId3" imgW="13853968" imgH="5358730" progId="Photoshop.Image.6">
                    <p:embed/>
                    <p:pic>
                      <p:nvPicPr>
                        <p:cNvPr id="0" name="Object 8"/>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58" y="975"/>
                          <a:ext cx="5443" cy="2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2" name="Object 9"/>
            <p:cNvGraphicFramePr>
              <a:graphicFrameLocks noChangeAspect="1"/>
            </p:cNvGraphicFramePr>
            <p:nvPr/>
          </p:nvGraphicFramePr>
          <p:xfrm>
            <a:off x="4306" y="1011"/>
            <a:ext cx="564" cy="244"/>
          </p:xfrm>
          <a:graphic>
            <a:graphicData uri="http://schemas.openxmlformats.org/presentationml/2006/ole">
              <mc:AlternateContent xmlns:mc="http://schemas.openxmlformats.org/markup-compatibility/2006">
                <mc:Choice xmlns:v="urn:schemas-microsoft-com:vml" Requires="v">
                  <p:oleObj spid="_x0000_s700500" name="Image" r:id="rId5" imgW="164905" imgH="266385" progId="Photoshop.Image.6">
                    <p:embed/>
                  </p:oleObj>
                </mc:Choice>
                <mc:Fallback>
                  <p:oleObj name="Image" r:id="rId5" imgW="164905" imgH="266385" progId="Photoshop.Image.6">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6" y="1011"/>
                          <a:ext cx="564"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3" name="Object 10"/>
            <p:cNvGraphicFramePr>
              <a:graphicFrameLocks noChangeAspect="1"/>
            </p:cNvGraphicFramePr>
            <p:nvPr/>
          </p:nvGraphicFramePr>
          <p:xfrm>
            <a:off x="1413" y="1876"/>
            <a:ext cx="579" cy="239"/>
          </p:xfrm>
          <a:graphic>
            <a:graphicData uri="http://schemas.openxmlformats.org/presentationml/2006/ole">
              <mc:AlternateContent xmlns:mc="http://schemas.openxmlformats.org/markup-compatibility/2006">
                <mc:Choice xmlns:v="urn:schemas-microsoft-com:vml" Requires="v">
                  <p:oleObj spid="_x0000_s700501" name="Image" r:id="rId7" imgW="164905" imgH="266385" progId="Photoshop.Image.6">
                    <p:embed/>
                  </p:oleObj>
                </mc:Choice>
                <mc:Fallback>
                  <p:oleObj name="Image" r:id="rId7" imgW="164905" imgH="266385" progId="Photoshop.Image.6">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3" y="1876"/>
                          <a:ext cx="579"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180" name="Text Box 11"/>
          <p:cNvSpPr txBox="1">
            <a:spLocks noChangeArrowheads="1"/>
          </p:cNvSpPr>
          <p:nvPr/>
        </p:nvSpPr>
        <p:spPr bwMode="auto">
          <a:xfrm>
            <a:off x="2092325" y="2565400"/>
            <a:ext cx="1147763" cy="630238"/>
          </a:xfrm>
          <a:prstGeom prst="rect">
            <a:avLst/>
          </a:prstGeom>
          <a:noFill/>
          <a:ln w="9525" algn="ctr">
            <a:noFill/>
            <a:miter lim="800000"/>
            <a:headEnd/>
            <a:tailEnd/>
          </a:ln>
        </p:spPr>
        <p:txBody>
          <a:bodyPr wrap="none" anchor="ctr"/>
          <a:lstStyle/>
          <a:p>
            <a:pPr>
              <a:buFontTx/>
              <a:buNone/>
            </a:pPr>
            <a:r>
              <a:rPr lang="fr-BE" sz="1200" dirty="0">
                <a:latin typeface="Calibri" pitchFamily="34" charset="0"/>
              </a:rPr>
              <a:t>Bart </a:t>
            </a:r>
            <a:r>
              <a:rPr lang="fr-BE" sz="1200" dirty="0" err="1">
                <a:latin typeface="Calibri" pitchFamily="34" charset="0"/>
              </a:rPr>
              <a:t>ziet</a:t>
            </a:r>
            <a:endParaRPr lang="fr-BE" sz="1200" dirty="0">
              <a:latin typeface="Calibri" pitchFamily="34" charset="0"/>
            </a:endParaRPr>
          </a:p>
          <a:p>
            <a:pPr>
              <a:buFontTx/>
              <a:buNone/>
            </a:pPr>
            <a:r>
              <a:rPr lang="fr-BE" sz="1200" dirty="0" err="1">
                <a:latin typeface="Calibri" pitchFamily="34" charset="0"/>
              </a:rPr>
              <a:t>het</a:t>
            </a:r>
            <a:r>
              <a:rPr lang="fr-BE" sz="1200" dirty="0">
                <a:latin typeface="Calibri" pitchFamily="34" charset="0"/>
              </a:rPr>
              <a:t> hier</a:t>
            </a:r>
            <a:endParaRPr lang="nl-NL" sz="1200" dirty="0">
              <a:latin typeface="Calibri" pitchFamily="34" charset="0"/>
            </a:endParaRPr>
          </a:p>
        </p:txBody>
      </p:sp>
      <p:sp>
        <p:nvSpPr>
          <p:cNvPr id="7181" name="Text Box 12"/>
          <p:cNvSpPr txBox="1">
            <a:spLocks noChangeArrowheads="1"/>
          </p:cNvSpPr>
          <p:nvPr/>
        </p:nvSpPr>
        <p:spPr bwMode="auto">
          <a:xfrm>
            <a:off x="6737350" y="1196975"/>
            <a:ext cx="1147763" cy="630238"/>
          </a:xfrm>
          <a:prstGeom prst="rect">
            <a:avLst/>
          </a:prstGeom>
          <a:noFill/>
          <a:ln w="9525" algn="ctr">
            <a:noFill/>
            <a:miter lim="800000"/>
            <a:headEnd/>
            <a:tailEnd/>
          </a:ln>
        </p:spPr>
        <p:txBody>
          <a:bodyPr wrap="none" anchor="ctr"/>
          <a:lstStyle/>
          <a:p>
            <a:pPr>
              <a:buFontTx/>
              <a:buNone/>
            </a:pPr>
            <a:r>
              <a:rPr lang="fr-BE" sz="1200">
                <a:latin typeface="Calibri" pitchFamily="34" charset="0"/>
              </a:rPr>
              <a:t>Tom typt</a:t>
            </a:r>
          </a:p>
          <a:p>
            <a:pPr>
              <a:buFontTx/>
              <a:buNone/>
            </a:pPr>
            <a:r>
              <a:rPr lang="fr-BE" sz="1200">
                <a:latin typeface="Calibri" pitchFamily="34" charset="0"/>
              </a:rPr>
              <a:t>hier</a:t>
            </a:r>
            <a:endParaRPr lang="nl-NL" sz="1200">
              <a:latin typeface="Calibri" pitchFamily="34" charset="0"/>
            </a:endParaRPr>
          </a:p>
        </p:txBody>
      </p:sp>
      <p:sp>
        <p:nvSpPr>
          <p:cNvPr id="7182" name="Text Box 13"/>
          <p:cNvSpPr txBox="1">
            <a:spLocks noChangeArrowheads="1"/>
          </p:cNvSpPr>
          <p:nvPr/>
        </p:nvSpPr>
        <p:spPr bwMode="auto">
          <a:xfrm>
            <a:off x="533192" y="4572008"/>
            <a:ext cx="3395866" cy="307777"/>
          </a:xfrm>
          <a:prstGeom prst="rect">
            <a:avLst/>
          </a:prstGeom>
          <a:noFill/>
          <a:ln w="9525" algn="ctr">
            <a:noFill/>
            <a:miter lim="800000"/>
            <a:headEnd/>
            <a:tailEnd/>
          </a:ln>
        </p:spPr>
        <p:txBody>
          <a:bodyPr wrap="none" anchor="ctr">
            <a:spAutoFit/>
          </a:bodyPr>
          <a:lstStyle/>
          <a:p>
            <a:pPr>
              <a:buFontTx/>
              <a:buNone/>
            </a:pPr>
            <a:r>
              <a:rPr lang="fr-BE" sz="1400" b="1" dirty="0" err="1">
                <a:latin typeface="Calibri" pitchFamily="34" charset="0"/>
              </a:rPr>
              <a:t>scherm</a:t>
            </a:r>
            <a:r>
              <a:rPr lang="fr-BE" sz="1400" b="1" dirty="0">
                <a:latin typeface="Calibri" pitchFamily="34" charset="0"/>
              </a:rPr>
              <a:t> van </a:t>
            </a:r>
            <a:r>
              <a:rPr lang="fr-BE" sz="1400" b="1" dirty="0" err="1">
                <a:latin typeface="Calibri" pitchFamily="34" charset="0"/>
              </a:rPr>
              <a:t>persoon</a:t>
            </a:r>
            <a:r>
              <a:rPr lang="fr-BE" sz="1400" b="1" dirty="0">
                <a:latin typeface="Calibri" pitchFamily="34" charset="0"/>
              </a:rPr>
              <a:t> die de </a:t>
            </a:r>
            <a:r>
              <a:rPr lang="fr-BE" sz="1400" b="1" dirty="0" err="1">
                <a:latin typeface="Calibri" pitchFamily="34" charset="0"/>
              </a:rPr>
              <a:t>connectie</a:t>
            </a:r>
            <a:r>
              <a:rPr lang="fr-BE" sz="1400" b="1" dirty="0">
                <a:latin typeface="Calibri" pitchFamily="34" charset="0"/>
              </a:rPr>
              <a:t> </a:t>
            </a:r>
            <a:r>
              <a:rPr lang="fr-BE" sz="1400" b="1" dirty="0" err="1">
                <a:latin typeface="Calibri" pitchFamily="34" charset="0"/>
              </a:rPr>
              <a:t>opzet</a:t>
            </a:r>
            <a:endParaRPr lang="nl-NL" sz="1400" b="1" dirty="0">
              <a:latin typeface="Calibri" pitchFamily="34" charset="0"/>
            </a:endParaRPr>
          </a:p>
        </p:txBody>
      </p:sp>
      <p:sp>
        <p:nvSpPr>
          <p:cNvPr id="7183" name="Text Box 14"/>
          <p:cNvSpPr txBox="1">
            <a:spLocks noChangeArrowheads="1"/>
          </p:cNvSpPr>
          <p:nvPr/>
        </p:nvSpPr>
        <p:spPr bwMode="auto">
          <a:xfrm>
            <a:off x="5008792" y="4572008"/>
            <a:ext cx="3772700" cy="307777"/>
          </a:xfrm>
          <a:prstGeom prst="rect">
            <a:avLst/>
          </a:prstGeom>
          <a:noFill/>
          <a:ln w="9525" algn="ctr">
            <a:noFill/>
            <a:miter lim="800000"/>
            <a:headEnd/>
            <a:tailEnd/>
          </a:ln>
        </p:spPr>
        <p:txBody>
          <a:bodyPr wrap="none" anchor="ctr">
            <a:spAutoFit/>
          </a:bodyPr>
          <a:lstStyle/>
          <a:p>
            <a:pPr>
              <a:buFontTx/>
              <a:buNone/>
            </a:pPr>
            <a:r>
              <a:rPr lang="fr-BE" sz="1400" b="1" dirty="0" err="1">
                <a:latin typeface="Calibri" pitchFamily="34" charset="0"/>
              </a:rPr>
              <a:t>scherm</a:t>
            </a:r>
            <a:r>
              <a:rPr lang="fr-BE" sz="1400" b="1" dirty="0">
                <a:latin typeface="Calibri" pitchFamily="34" charset="0"/>
              </a:rPr>
              <a:t> van </a:t>
            </a:r>
            <a:r>
              <a:rPr lang="fr-BE" sz="1400" b="1" dirty="0" err="1">
                <a:latin typeface="Calibri" pitchFamily="34" charset="0"/>
              </a:rPr>
              <a:t>persoon</a:t>
            </a:r>
            <a:r>
              <a:rPr lang="fr-BE" sz="1400" b="1" dirty="0">
                <a:latin typeface="Calibri" pitchFamily="34" charset="0"/>
              </a:rPr>
              <a:t> die de </a:t>
            </a:r>
            <a:r>
              <a:rPr lang="fr-BE" sz="1400" b="1" dirty="0" err="1">
                <a:latin typeface="Calibri" pitchFamily="34" charset="0"/>
              </a:rPr>
              <a:t>oproep</a:t>
            </a:r>
            <a:r>
              <a:rPr lang="fr-BE" sz="1400" b="1" dirty="0">
                <a:latin typeface="Calibri" pitchFamily="34" charset="0"/>
              </a:rPr>
              <a:t> </a:t>
            </a:r>
            <a:r>
              <a:rPr lang="fr-BE" sz="1400" b="1" dirty="0" err="1">
                <a:latin typeface="Calibri" pitchFamily="34" charset="0"/>
              </a:rPr>
              <a:t>beantwoordt</a:t>
            </a:r>
            <a:endParaRPr lang="nl-NL" sz="1400" b="1" dirty="0">
              <a:latin typeface="Calibri" pitchFamily="34" charset="0"/>
            </a:endParaRPr>
          </a:p>
        </p:txBody>
      </p:sp>
      <p:grpSp>
        <p:nvGrpSpPr>
          <p:cNvPr id="3" name="Group 15"/>
          <p:cNvGrpSpPr>
            <a:grpSpLocks/>
          </p:cNvGrpSpPr>
          <p:nvPr/>
        </p:nvGrpSpPr>
        <p:grpSpPr bwMode="auto">
          <a:xfrm>
            <a:off x="1331913" y="5013326"/>
            <a:ext cx="7200900" cy="1701801"/>
            <a:chOff x="930" y="3290"/>
            <a:chExt cx="4536" cy="1072"/>
          </a:xfrm>
        </p:grpSpPr>
        <p:sp>
          <p:nvSpPr>
            <p:cNvPr id="7185" name="Text Box 16"/>
            <p:cNvSpPr txBox="1">
              <a:spLocks noChangeArrowheads="1"/>
            </p:cNvSpPr>
            <p:nvPr/>
          </p:nvSpPr>
          <p:spPr bwMode="auto">
            <a:xfrm>
              <a:off x="930" y="3290"/>
              <a:ext cx="1089" cy="231"/>
            </a:xfrm>
            <a:prstGeom prst="rect">
              <a:avLst/>
            </a:prstGeom>
            <a:noFill/>
            <a:ln w="9525">
              <a:noFill/>
              <a:miter lim="800000"/>
              <a:headEnd/>
              <a:tailEnd/>
            </a:ln>
          </p:spPr>
          <p:txBody>
            <a:bodyPr>
              <a:spAutoFit/>
            </a:bodyPr>
            <a:lstStyle/>
            <a:p>
              <a:pPr algn="l">
                <a:spcBef>
                  <a:spcPct val="0"/>
                </a:spcBef>
                <a:buClrTx/>
                <a:buFontTx/>
                <a:buNone/>
              </a:pPr>
              <a:r>
                <a:rPr lang="en-US" sz="1800" b="1">
                  <a:solidFill>
                    <a:srgbClr val="FF0000"/>
                  </a:solidFill>
                  <a:latin typeface="Calibri" pitchFamily="34" charset="0"/>
                </a:rPr>
                <a:t>opmerkingen:</a:t>
              </a:r>
              <a:endParaRPr lang="en-US" b="1">
                <a:latin typeface="Calibri" pitchFamily="34" charset="0"/>
              </a:endParaRPr>
            </a:p>
          </p:txBody>
        </p:sp>
        <p:sp>
          <p:nvSpPr>
            <p:cNvPr id="7186" name="Rectangle 17"/>
            <p:cNvSpPr>
              <a:spLocks noChangeArrowheads="1"/>
            </p:cNvSpPr>
            <p:nvPr/>
          </p:nvSpPr>
          <p:spPr bwMode="auto">
            <a:xfrm>
              <a:off x="1066" y="3520"/>
              <a:ext cx="4400" cy="842"/>
            </a:xfrm>
            <a:prstGeom prst="rect">
              <a:avLst/>
            </a:prstGeom>
            <a:noFill/>
            <a:ln w="9525">
              <a:noFill/>
              <a:miter lim="800000"/>
              <a:headEnd/>
              <a:tailEnd/>
            </a:ln>
          </p:spPr>
          <p:txBody>
            <a:bodyPr/>
            <a:lstStyle/>
            <a:p>
              <a:pPr marL="342900" indent="-342900" algn="l"/>
              <a:r>
                <a:rPr lang="fr-BE" sz="1600" b="1" dirty="0" err="1">
                  <a:latin typeface="Courier New"/>
                  <a:cs typeface="Courier New"/>
                  <a:sym typeface="Courier New"/>
                </a:rPr>
                <a:t>mesg</a:t>
              </a:r>
              <a:r>
                <a:rPr lang="fr-BE" sz="1600" b="1" dirty="0">
                  <a:latin typeface="Courier New"/>
                  <a:cs typeface="Courier New"/>
                  <a:sym typeface="Courier New"/>
                </a:rPr>
                <a:t> n</a:t>
              </a:r>
              <a:r>
                <a:rPr lang="fr-BE" sz="1600" b="0" dirty="0">
                  <a:latin typeface="Calibri" pitchFamily="34" charset="0"/>
                </a:rPr>
                <a:t> </a:t>
              </a:r>
              <a:r>
                <a:rPr lang="fr-BE" sz="1600" b="0" dirty="0" err="1">
                  <a:latin typeface="Calibri" pitchFamily="34" charset="0"/>
                </a:rPr>
                <a:t>verhindert</a:t>
              </a:r>
              <a:r>
                <a:rPr lang="fr-BE" sz="1600" b="0" dirty="0">
                  <a:latin typeface="Calibri" pitchFamily="34" charset="0"/>
                </a:rPr>
                <a:t> </a:t>
              </a:r>
              <a:r>
                <a:rPr lang="fr-BE" sz="1600" b="0" dirty="0" err="1">
                  <a:latin typeface="Calibri" pitchFamily="34" charset="0"/>
                </a:rPr>
                <a:t>dat</a:t>
              </a:r>
              <a:r>
                <a:rPr lang="fr-BE" sz="1600" b="0" dirty="0">
                  <a:latin typeface="Calibri" pitchFamily="34" charset="0"/>
                </a:rPr>
                <a:t> </a:t>
              </a:r>
              <a:r>
                <a:rPr lang="fr-BE" sz="1600" b="0" dirty="0" err="1">
                  <a:latin typeface="Calibri" pitchFamily="34" charset="0"/>
                </a:rPr>
                <a:t>andere</a:t>
              </a:r>
              <a:r>
                <a:rPr lang="fr-BE" sz="1600" b="0" dirty="0">
                  <a:latin typeface="Calibri" pitchFamily="34" charset="0"/>
                </a:rPr>
                <a:t> </a:t>
              </a:r>
              <a:r>
                <a:rPr lang="fr-BE" sz="1600" b="0" dirty="0" err="1">
                  <a:latin typeface="Calibri" pitchFamily="34" charset="0"/>
                </a:rPr>
                <a:t>personen</a:t>
              </a:r>
              <a:r>
                <a:rPr lang="fr-BE" sz="1600" b="0" dirty="0">
                  <a:latin typeface="Calibri" pitchFamily="34" charset="0"/>
                </a:rPr>
                <a:t> </a:t>
              </a:r>
              <a:r>
                <a:rPr lang="fr-BE" sz="1600" b="0" dirty="0" err="1">
                  <a:latin typeface="Calibri" pitchFamily="34" charset="0"/>
                </a:rPr>
                <a:t>een</a:t>
              </a:r>
              <a:r>
                <a:rPr lang="fr-BE" sz="1600" b="0" dirty="0">
                  <a:latin typeface="Calibri" pitchFamily="34" charset="0"/>
                </a:rPr>
                <a:t> </a:t>
              </a:r>
              <a:r>
                <a:rPr lang="fr-BE" sz="1600" b="1" dirty="0">
                  <a:latin typeface="Courier New" pitchFamily="49" charset="0"/>
                  <a:cs typeface="Courier New" pitchFamily="49" charset="0"/>
                </a:rPr>
                <a:t>talk</a:t>
              </a:r>
              <a:r>
                <a:rPr lang="fr-BE" sz="1600" b="0" dirty="0">
                  <a:latin typeface="Calibri" pitchFamily="34" charset="0"/>
                </a:rPr>
                <a:t> </a:t>
              </a:r>
              <a:r>
                <a:rPr lang="fr-BE" sz="1600" b="0" dirty="0" err="1">
                  <a:latin typeface="Calibri" pitchFamily="34" charset="0"/>
                </a:rPr>
                <a:t>connectie</a:t>
              </a:r>
              <a:r>
                <a:rPr lang="fr-BE" sz="1600" b="0" dirty="0">
                  <a:latin typeface="Calibri" pitchFamily="34" charset="0"/>
                </a:rPr>
                <a:t> </a:t>
              </a:r>
              <a:br>
                <a:rPr lang="fr-BE" sz="1600" b="0" dirty="0">
                  <a:latin typeface="Calibri" pitchFamily="34" charset="0"/>
                </a:rPr>
              </a:br>
              <a:r>
                <a:rPr lang="fr-BE" sz="1600" b="0" dirty="0" err="1">
                  <a:latin typeface="Calibri" pitchFamily="34" charset="0"/>
                </a:rPr>
                <a:t>kunnen</a:t>
              </a:r>
              <a:r>
                <a:rPr lang="fr-BE" sz="1600" b="0" dirty="0">
                  <a:latin typeface="Calibri" pitchFamily="34" charset="0"/>
                </a:rPr>
                <a:t> </a:t>
              </a:r>
              <a:r>
                <a:rPr lang="fr-BE" sz="1600" b="0" dirty="0" err="1">
                  <a:latin typeface="Calibri" pitchFamily="34" charset="0"/>
                </a:rPr>
                <a:t>opzetten</a:t>
              </a:r>
              <a:r>
                <a:rPr lang="fr-BE" sz="1600" b="0" dirty="0">
                  <a:latin typeface="Calibri" pitchFamily="34" charset="0"/>
                </a:rPr>
                <a:t> met je terminal</a:t>
              </a:r>
            </a:p>
            <a:p>
              <a:pPr marL="342900" indent="-342900" algn="l"/>
              <a:r>
                <a:rPr lang="fr-BE" sz="1600" b="1" dirty="0" err="1">
                  <a:latin typeface="Courier New"/>
                  <a:cs typeface="Courier New"/>
                  <a:sym typeface="Courier New"/>
                </a:rPr>
                <a:t>mesg</a:t>
              </a:r>
              <a:r>
                <a:rPr lang="fr-BE" sz="1600" b="1" dirty="0">
                  <a:latin typeface="Courier New"/>
                  <a:cs typeface="Courier New"/>
                  <a:sym typeface="Courier New"/>
                </a:rPr>
                <a:t> y</a:t>
              </a:r>
              <a:r>
                <a:rPr lang="fr-BE" sz="1600" b="0" dirty="0">
                  <a:latin typeface="Calibri" pitchFamily="34" charset="0"/>
                </a:rPr>
                <a:t> </a:t>
              </a:r>
              <a:r>
                <a:rPr lang="fr-BE" sz="1600" b="0" dirty="0" err="1">
                  <a:latin typeface="Calibri" pitchFamily="34" charset="0"/>
                </a:rPr>
                <a:t>zorgt</a:t>
              </a:r>
              <a:r>
                <a:rPr lang="fr-BE" sz="1600" b="0" dirty="0">
                  <a:latin typeface="Calibri" pitchFamily="34" charset="0"/>
                </a:rPr>
                <a:t> </a:t>
              </a:r>
              <a:r>
                <a:rPr lang="fr-BE" sz="1600" b="0" dirty="0" err="1">
                  <a:latin typeface="Calibri" pitchFamily="34" charset="0"/>
                </a:rPr>
                <a:t>ervoor</a:t>
              </a:r>
              <a:r>
                <a:rPr lang="fr-BE" sz="1600" b="0" dirty="0">
                  <a:latin typeface="Calibri" pitchFamily="34" charset="0"/>
                </a:rPr>
                <a:t> </a:t>
              </a:r>
              <a:r>
                <a:rPr lang="fr-BE" sz="1600" b="0" dirty="0" err="1">
                  <a:latin typeface="Calibri" pitchFamily="34" charset="0"/>
                </a:rPr>
                <a:t>dat</a:t>
              </a:r>
              <a:r>
                <a:rPr lang="fr-BE" sz="1600" b="0" dirty="0">
                  <a:latin typeface="Calibri" pitchFamily="34" charset="0"/>
                </a:rPr>
                <a:t> </a:t>
              </a:r>
              <a:r>
                <a:rPr lang="fr-BE" sz="1600" b="0" dirty="0" err="1">
                  <a:latin typeface="Calibri" pitchFamily="34" charset="0"/>
                </a:rPr>
                <a:t>andere</a:t>
              </a:r>
              <a:r>
                <a:rPr lang="fr-BE" sz="1600" b="0" dirty="0">
                  <a:latin typeface="Calibri" pitchFamily="34" charset="0"/>
                </a:rPr>
                <a:t> </a:t>
              </a:r>
              <a:r>
                <a:rPr lang="fr-BE" sz="1600" b="0" dirty="0" err="1">
                  <a:latin typeface="Calibri" pitchFamily="34" charset="0"/>
                </a:rPr>
                <a:t>personen</a:t>
              </a:r>
              <a:r>
                <a:rPr lang="fr-BE" sz="1600" b="0" dirty="0">
                  <a:latin typeface="Calibri" pitchFamily="34" charset="0"/>
                </a:rPr>
                <a:t> </a:t>
              </a:r>
              <a:r>
                <a:rPr lang="fr-BE" sz="1600" b="0" dirty="0" err="1">
                  <a:latin typeface="Calibri" pitchFamily="34" charset="0"/>
                </a:rPr>
                <a:t>een</a:t>
              </a:r>
              <a:r>
                <a:rPr lang="fr-BE" sz="1600" b="0" dirty="0">
                  <a:latin typeface="Calibri" pitchFamily="34" charset="0"/>
                </a:rPr>
                <a:t> </a:t>
              </a:r>
              <a:r>
                <a:rPr lang="fr-BE" sz="1600" b="1" dirty="0">
                  <a:latin typeface="Courier New" pitchFamily="49" charset="0"/>
                  <a:cs typeface="Courier New" pitchFamily="49" charset="0"/>
                </a:rPr>
                <a:t>talk</a:t>
              </a:r>
              <a:r>
                <a:rPr lang="fr-BE" sz="1600" b="0" dirty="0">
                  <a:latin typeface="Calibri" pitchFamily="34" charset="0"/>
                </a:rPr>
                <a:t> </a:t>
              </a:r>
              <a:r>
                <a:rPr lang="fr-BE" sz="1600" b="0" dirty="0" err="1">
                  <a:latin typeface="Calibri" pitchFamily="34" charset="0"/>
                </a:rPr>
                <a:t>connectie</a:t>
              </a:r>
              <a:r>
                <a:rPr lang="fr-BE" sz="1600" b="0" dirty="0">
                  <a:latin typeface="Calibri" pitchFamily="34" charset="0"/>
                </a:rPr>
                <a:t> </a:t>
              </a:r>
              <a:br>
                <a:rPr lang="fr-BE" sz="1600" b="0" dirty="0">
                  <a:latin typeface="Calibri" pitchFamily="34" charset="0"/>
                </a:rPr>
              </a:br>
              <a:r>
                <a:rPr lang="fr-BE" sz="1600" b="0" dirty="0" err="1">
                  <a:latin typeface="Calibri" pitchFamily="34" charset="0"/>
                </a:rPr>
                <a:t>kunnen</a:t>
              </a:r>
              <a:r>
                <a:rPr lang="fr-BE" sz="1600" b="0" dirty="0">
                  <a:latin typeface="Calibri" pitchFamily="34" charset="0"/>
                </a:rPr>
                <a:t> </a:t>
              </a:r>
              <a:r>
                <a:rPr lang="fr-BE" sz="1600" b="0" dirty="0" err="1">
                  <a:latin typeface="Calibri" pitchFamily="34" charset="0"/>
                </a:rPr>
                <a:t>opzetten</a:t>
              </a:r>
              <a:r>
                <a:rPr lang="fr-BE" sz="1600" b="0" dirty="0">
                  <a:latin typeface="Calibri" pitchFamily="34" charset="0"/>
                </a:rPr>
                <a:t> met je terminal</a:t>
              </a:r>
            </a:p>
            <a:p>
              <a:pPr marL="342900" indent="-342900" algn="l"/>
              <a:r>
                <a:rPr lang="fr-BE" sz="1600" b="0" dirty="0" err="1">
                  <a:latin typeface="Calibri" pitchFamily="34" charset="0"/>
                </a:rPr>
                <a:t>stoppen</a:t>
              </a:r>
              <a:r>
                <a:rPr lang="fr-BE" sz="1600" b="0" dirty="0">
                  <a:latin typeface="Calibri" pitchFamily="34" charset="0"/>
                </a:rPr>
                <a:t> met </a:t>
              </a:r>
              <a:r>
                <a:rPr lang="fr-BE" sz="1600" b="1" dirty="0">
                  <a:latin typeface="Courier New"/>
                  <a:cs typeface="Courier New"/>
                  <a:sym typeface="Courier New"/>
                </a:rPr>
                <a:t>CTRL+C</a:t>
              </a:r>
              <a:endParaRPr lang="nl-BE" sz="1600" b="1" dirty="0">
                <a:latin typeface="Courier New"/>
                <a:cs typeface="Courier New"/>
                <a:sym typeface="Courier New"/>
              </a:endParaRPr>
            </a:p>
            <a:p>
              <a:pPr marL="342900" indent="-342900" algn="l"/>
              <a:endParaRPr lang="nl-BE" sz="1600" dirty="0">
                <a:latin typeface="Calibri"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p:txBody>
          <a:bodyPr/>
          <a:lstStyle/>
          <a:p>
            <a:pPr eaLnBrk="1" hangingPunct="1"/>
            <a:r>
              <a:rPr lang="fr-BE" dirty="0" err="1">
                <a:latin typeface="Calibri" pitchFamily="34" charset="0"/>
              </a:rPr>
              <a:t>Elektronische</a:t>
            </a:r>
            <a:r>
              <a:rPr lang="fr-BE" dirty="0">
                <a:latin typeface="Calibri" pitchFamily="34" charset="0"/>
              </a:rPr>
              <a:t> post (email)</a:t>
            </a:r>
            <a:endParaRPr lang="nl-NL" dirty="0">
              <a:latin typeface="Calibri" pitchFamily="34" charset="0"/>
            </a:endParaRPr>
          </a:p>
        </p:txBody>
      </p:sp>
      <p:graphicFrame>
        <p:nvGraphicFramePr>
          <p:cNvPr id="8194" name="Object 3"/>
          <p:cNvGraphicFramePr>
            <a:graphicFrameLocks noGrp="1" noChangeAspect="1"/>
          </p:cNvGraphicFramePr>
          <p:nvPr>
            <p:ph sz="half" idx="4294967295"/>
          </p:nvPr>
        </p:nvGraphicFramePr>
        <p:xfrm>
          <a:off x="539750" y="1743075"/>
          <a:ext cx="8345488" cy="2117725"/>
        </p:xfrm>
        <a:graphic>
          <a:graphicData uri="http://schemas.openxmlformats.org/presentationml/2006/ole">
            <mc:AlternateContent xmlns:mc="http://schemas.openxmlformats.org/markup-compatibility/2006">
              <mc:Choice xmlns:v="urn:schemas-microsoft-com:vml" Requires="v">
                <p:oleObj spid="_x0000_s701496" name="Image" r:id="rId3" imgW="14463492" imgH="3669841" progId="Photoshop.Image.6">
                  <p:embed/>
                </p:oleObj>
              </mc:Choice>
              <mc:Fallback>
                <p:oleObj name="Image" r:id="rId3" imgW="14463492" imgH="3669841" progId="Photoshop.Image.6">
                  <p:embed/>
                  <p:pic>
                    <p:nvPicPr>
                      <p:cNvPr id="0" name="Object 3"/>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39750" y="1743075"/>
                        <a:ext cx="8345488"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8" name="Text Box 6"/>
          <p:cNvSpPr txBox="1">
            <a:spLocks noChangeArrowheads="1"/>
          </p:cNvSpPr>
          <p:nvPr/>
        </p:nvSpPr>
        <p:spPr bwMode="auto">
          <a:xfrm>
            <a:off x="3985305" y="1757363"/>
            <a:ext cx="1365502" cy="634020"/>
          </a:xfrm>
          <a:prstGeom prst="rect">
            <a:avLst/>
          </a:prstGeom>
          <a:noFill/>
          <a:ln w="9525" algn="ctr">
            <a:noFill/>
            <a:miter lim="800000"/>
            <a:headEnd/>
            <a:tailEnd/>
          </a:ln>
        </p:spPr>
        <p:txBody>
          <a:bodyPr wrap="none">
            <a:spAutoFit/>
          </a:bodyPr>
          <a:lstStyle/>
          <a:p>
            <a:pPr>
              <a:buFontTx/>
              <a:buNone/>
            </a:pPr>
            <a:r>
              <a:rPr lang="fr-BE" sz="1600" b="0" dirty="0" err="1">
                <a:latin typeface="Calibri" pitchFamily="34" charset="0"/>
              </a:rPr>
              <a:t>communicatie</a:t>
            </a:r>
            <a:endParaRPr lang="fr-BE" sz="1600" b="0" dirty="0">
              <a:latin typeface="Calibri" pitchFamily="34" charset="0"/>
            </a:endParaRPr>
          </a:p>
          <a:p>
            <a:pPr>
              <a:buFontTx/>
              <a:buNone/>
            </a:pPr>
            <a:r>
              <a:rPr lang="fr-BE" sz="1600" b="0" dirty="0" err="1">
                <a:latin typeface="Calibri" pitchFamily="34" charset="0"/>
              </a:rPr>
              <a:t>middelen</a:t>
            </a:r>
            <a:endParaRPr lang="nl-NL" sz="1600" b="0" dirty="0">
              <a:latin typeface="Calibri" pitchFamily="34" charset="0"/>
            </a:endParaRPr>
          </a:p>
        </p:txBody>
      </p:sp>
      <p:sp>
        <p:nvSpPr>
          <p:cNvPr id="8199" name="Text Box 7"/>
          <p:cNvSpPr txBox="1">
            <a:spLocks noChangeArrowheads="1"/>
          </p:cNvSpPr>
          <p:nvPr/>
        </p:nvSpPr>
        <p:spPr bwMode="auto">
          <a:xfrm>
            <a:off x="550863" y="3167063"/>
            <a:ext cx="1436687" cy="630237"/>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talk</a:t>
            </a:r>
            <a:endParaRPr lang="nl-NL" sz="1600" b="1">
              <a:latin typeface="Courier New" pitchFamily="49" charset="0"/>
            </a:endParaRPr>
          </a:p>
        </p:txBody>
      </p:sp>
      <p:sp>
        <p:nvSpPr>
          <p:cNvPr id="8200" name="Text Box 8"/>
          <p:cNvSpPr txBox="1">
            <a:spLocks noChangeArrowheads="1"/>
          </p:cNvSpPr>
          <p:nvPr/>
        </p:nvSpPr>
        <p:spPr bwMode="auto">
          <a:xfrm>
            <a:off x="2271713" y="3167063"/>
            <a:ext cx="1436687" cy="630237"/>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write</a:t>
            </a:r>
            <a:endParaRPr lang="nl-NL" sz="1600" b="1">
              <a:latin typeface="Courier New" pitchFamily="49" charset="0"/>
            </a:endParaRPr>
          </a:p>
        </p:txBody>
      </p:sp>
      <p:sp>
        <p:nvSpPr>
          <p:cNvPr id="8201" name="Text Box 9"/>
          <p:cNvSpPr txBox="1">
            <a:spLocks noChangeArrowheads="1"/>
          </p:cNvSpPr>
          <p:nvPr/>
        </p:nvSpPr>
        <p:spPr bwMode="auto">
          <a:xfrm>
            <a:off x="3967163" y="3165475"/>
            <a:ext cx="1436687" cy="630238"/>
          </a:xfrm>
          <a:prstGeom prst="rect">
            <a:avLst/>
          </a:prstGeom>
          <a:noFill/>
          <a:ln w="9525" algn="ctr">
            <a:noFill/>
            <a:miter lim="800000"/>
            <a:headEnd/>
            <a:tailEnd/>
          </a:ln>
        </p:spPr>
        <p:txBody>
          <a:bodyPr wrap="none" anchor="ctr"/>
          <a:lstStyle/>
          <a:p>
            <a:pPr>
              <a:buFontTx/>
              <a:buNone/>
            </a:pPr>
            <a:r>
              <a:rPr lang="fr-BE" sz="1600" b="1" dirty="0">
                <a:latin typeface="Courier New" pitchFamily="49" charset="0"/>
              </a:rPr>
              <a:t>mail</a:t>
            </a:r>
            <a:endParaRPr lang="nl-NL" sz="1600" b="1" dirty="0">
              <a:latin typeface="Courier New" pitchFamily="49" charset="0"/>
            </a:endParaRPr>
          </a:p>
        </p:txBody>
      </p:sp>
      <p:sp>
        <p:nvSpPr>
          <p:cNvPr id="8202" name="Text Box 10"/>
          <p:cNvSpPr txBox="1">
            <a:spLocks noChangeArrowheads="1"/>
          </p:cNvSpPr>
          <p:nvPr/>
        </p:nvSpPr>
        <p:spPr bwMode="auto">
          <a:xfrm>
            <a:off x="5688013" y="3165475"/>
            <a:ext cx="1436687" cy="630238"/>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telnet</a:t>
            </a:r>
          </a:p>
          <a:p>
            <a:pPr>
              <a:buFontTx/>
              <a:buNone/>
            </a:pPr>
            <a:r>
              <a:rPr lang="fr-BE" sz="1600" b="1">
                <a:latin typeface="Courier New" pitchFamily="49" charset="0"/>
              </a:rPr>
              <a:t>ssh</a:t>
            </a:r>
            <a:endParaRPr lang="nl-NL" sz="1600" b="1">
              <a:latin typeface="Courier New" pitchFamily="49" charset="0"/>
            </a:endParaRPr>
          </a:p>
        </p:txBody>
      </p:sp>
      <p:sp>
        <p:nvSpPr>
          <p:cNvPr id="8203" name="Text Box 11"/>
          <p:cNvSpPr txBox="1">
            <a:spLocks noChangeArrowheads="1"/>
          </p:cNvSpPr>
          <p:nvPr/>
        </p:nvSpPr>
        <p:spPr bwMode="auto">
          <a:xfrm>
            <a:off x="7380288" y="3165475"/>
            <a:ext cx="1436687" cy="630238"/>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ftp</a:t>
            </a:r>
          </a:p>
          <a:p>
            <a:pPr>
              <a:buFontTx/>
              <a:buNone/>
            </a:pPr>
            <a:r>
              <a:rPr lang="fr-BE" sz="1600" b="1">
                <a:latin typeface="Courier New" pitchFamily="49" charset="0"/>
              </a:rPr>
              <a:t>sftp</a:t>
            </a:r>
            <a:endParaRPr lang="nl-NL" sz="1600" b="1">
              <a:latin typeface="Courier New" pitchFamily="49" charset="0"/>
            </a:endParaRPr>
          </a:p>
        </p:txBody>
      </p:sp>
      <p:grpSp>
        <p:nvGrpSpPr>
          <p:cNvPr id="2" name="Group 19"/>
          <p:cNvGrpSpPr>
            <a:grpSpLocks/>
          </p:cNvGrpSpPr>
          <p:nvPr/>
        </p:nvGrpSpPr>
        <p:grpSpPr bwMode="auto">
          <a:xfrm>
            <a:off x="539750" y="3789363"/>
            <a:ext cx="8353425" cy="1751012"/>
            <a:chOff x="340" y="2387"/>
            <a:chExt cx="5262" cy="1103"/>
          </a:xfrm>
        </p:grpSpPr>
        <p:graphicFrame>
          <p:nvGraphicFramePr>
            <p:cNvPr id="8196" name="Object 4"/>
            <p:cNvGraphicFramePr>
              <a:graphicFrameLocks noChangeAspect="1"/>
            </p:cNvGraphicFramePr>
            <p:nvPr/>
          </p:nvGraphicFramePr>
          <p:xfrm>
            <a:off x="340" y="2632"/>
            <a:ext cx="5262" cy="858"/>
          </p:xfrm>
          <a:graphic>
            <a:graphicData uri="http://schemas.openxmlformats.org/presentationml/2006/ole">
              <mc:AlternateContent xmlns:mc="http://schemas.openxmlformats.org/markup-compatibility/2006">
                <mc:Choice xmlns:v="urn:schemas-microsoft-com:vml" Requires="v">
                  <p:oleObj spid="_x0000_s701497" name="Image" r:id="rId5" imgW="14463492" imgH="2361905" progId="Photoshop.Image.6">
                    <p:embed/>
                  </p:oleObj>
                </mc:Choice>
                <mc:Fallback>
                  <p:oleObj name="Image" r:id="rId5" imgW="14463492" imgH="2361905" progId="Photoshop.Image.6">
                    <p:embed/>
                    <p:pic>
                      <p:nvPicPr>
                        <p:cNvPr id="0" name="Object 4"/>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40" y="2632"/>
                          <a:ext cx="5262" cy="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5" name="Line 5"/>
            <p:cNvSpPr>
              <a:spLocks noChangeShapeType="1"/>
            </p:cNvSpPr>
            <p:nvPr/>
          </p:nvSpPr>
          <p:spPr bwMode="auto">
            <a:xfrm>
              <a:off x="2950" y="2387"/>
              <a:ext cx="0" cy="272"/>
            </a:xfrm>
            <a:prstGeom prst="line">
              <a:avLst/>
            </a:prstGeom>
            <a:noFill/>
            <a:ln w="9525">
              <a:solidFill>
                <a:schemeClr val="tx1"/>
              </a:solidFill>
              <a:round/>
              <a:headEnd/>
              <a:tailEnd/>
            </a:ln>
          </p:spPr>
          <p:txBody>
            <a:bodyPr/>
            <a:lstStyle/>
            <a:p>
              <a:endParaRPr lang="nl-NL"/>
            </a:p>
          </p:txBody>
        </p:sp>
        <p:sp>
          <p:nvSpPr>
            <p:cNvPr id="8206" name="Text Box 12"/>
            <p:cNvSpPr txBox="1">
              <a:spLocks noChangeArrowheads="1"/>
            </p:cNvSpPr>
            <p:nvPr/>
          </p:nvSpPr>
          <p:spPr bwMode="auto">
            <a:xfrm>
              <a:off x="350" y="3053"/>
              <a:ext cx="905" cy="397"/>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mailx</a:t>
              </a:r>
            </a:p>
            <a:p>
              <a:pPr>
                <a:buFontTx/>
                <a:buNone/>
              </a:pPr>
              <a:r>
                <a:rPr lang="fr-BE" sz="1600" b="1">
                  <a:latin typeface="Courier New" pitchFamily="49" charset="0"/>
                </a:rPr>
                <a:t>mail</a:t>
              </a:r>
              <a:endParaRPr lang="nl-NL" sz="1600" b="1">
                <a:latin typeface="Courier New" pitchFamily="49" charset="0"/>
              </a:endParaRPr>
            </a:p>
          </p:txBody>
        </p:sp>
        <p:sp>
          <p:nvSpPr>
            <p:cNvPr id="8207" name="Text Box 13"/>
            <p:cNvSpPr txBox="1">
              <a:spLocks noChangeArrowheads="1"/>
            </p:cNvSpPr>
            <p:nvPr/>
          </p:nvSpPr>
          <p:spPr bwMode="auto">
            <a:xfrm>
              <a:off x="1434" y="3053"/>
              <a:ext cx="905" cy="397"/>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mutt</a:t>
              </a:r>
              <a:endParaRPr lang="nl-NL" sz="1600" b="1">
                <a:latin typeface="Courier New" pitchFamily="49" charset="0"/>
              </a:endParaRPr>
            </a:p>
          </p:txBody>
        </p:sp>
        <p:sp>
          <p:nvSpPr>
            <p:cNvPr id="8208" name="Text Box 14"/>
            <p:cNvSpPr txBox="1">
              <a:spLocks noChangeArrowheads="1"/>
            </p:cNvSpPr>
            <p:nvPr/>
          </p:nvSpPr>
          <p:spPr bwMode="auto">
            <a:xfrm>
              <a:off x="2502" y="3052"/>
              <a:ext cx="905" cy="397"/>
            </a:xfrm>
            <a:prstGeom prst="rect">
              <a:avLst/>
            </a:prstGeom>
            <a:noFill/>
            <a:ln w="9525" algn="ctr">
              <a:noFill/>
              <a:miter lim="800000"/>
              <a:headEnd/>
              <a:tailEnd/>
            </a:ln>
          </p:spPr>
          <p:txBody>
            <a:bodyPr wrap="none" anchor="ctr"/>
            <a:lstStyle/>
            <a:p>
              <a:pPr>
                <a:buFontTx/>
                <a:buNone/>
              </a:pPr>
              <a:r>
                <a:rPr lang="fr-BE" sz="1600" b="1" dirty="0" smtClean="0">
                  <a:latin typeface="Courier New" pitchFamily="49" charset="0"/>
                </a:rPr>
                <a:t>alpine</a:t>
              </a:r>
              <a:endParaRPr lang="nl-NL" sz="1600" b="1" dirty="0">
                <a:latin typeface="Courier New" pitchFamily="49" charset="0"/>
              </a:endParaRPr>
            </a:p>
          </p:txBody>
        </p:sp>
        <p:sp>
          <p:nvSpPr>
            <p:cNvPr id="8209" name="Text Box 15"/>
            <p:cNvSpPr txBox="1">
              <a:spLocks noChangeArrowheads="1"/>
            </p:cNvSpPr>
            <p:nvPr/>
          </p:nvSpPr>
          <p:spPr bwMode="auto">
            <a:xfrm>
              <a:off x="3586" y="3052"/>
              <a:ext cx="905" cy="397"/>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dtmail</a:t>
              </a:r>
              <a:endParaRPr lang="nl-NL" sz="1600" b="1">
                <a:latin typeface="Courier New" pitchFamily="49" charset="0"/>
              </a:endParaRPr>
            </a:p>
          </p:txBody>
        </p:sp>
        <p:sp>
          <p:nvSpPr>
            <p:cNvPr id="8210" name="Text Box 16"/>
            <p:cNvSpPr txBox="1">
              <a:spLocks noChangeArrowheads="1"/>
            </p:cNvSpPr>
            <p:nvPr/>
          </p:nvSpPr>
          <p:spPr bwMode="auto">
            <a:xfrm>
              <a:off x="4652" y="3052"/>
              <a:ext cx="905" cy="397"/>
            </a:xfrm>
            <a:prstGeom prst="rect">
              <a:avLst/>
            </a:prstGeom>
            <a:noFill/>
            <a:ln w="9525" algn="ctr">
              <a:noFill/>
              <a:miter lim="800000"/>
              <a:headEnd/>
              <a:tailEnd/>
            </a:ln>
          </p:spPr>
          <p:txBody>
            <a:bodyPr wrap="none" anchor="ctr"/>
            <a:lstStyle/>
            <a:p>
              <a:pPr>
                <a:buFontTx/>
                <a:buNone/>
              </a:pPr>
              <a:r>
                <a:rPr lang="fr-BE" sz="1600" b="1">
                  <a:latin typeface="Courier New" pitchFamily="49" charset="0"/>
                </a:rPr>
                <a:t>mnh</a:t>
              </a:r>
              <a:endParaRPr lang="nl-NL" sz="1600" b="1">
                <a:latin typeface="Courier New" pitchFamily="49"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
                                          </p:val>
                                        </p:tav>
                                        <p:tav tm="100000">
                                          <p:val>
                                            <p:strVal val="#ppt_x"/>
                                          </p:val>
                                        </p:tav>
                                      </p:tavLst>
                                    </p:anim>
                                    <p:anim calcmode="lin" valueType="num">
                                      <p:cBhvr>
                                        <p:cTn id="8" dur="1000" fill="hold"/>
                                        <p:tgtEl>
                                          <p:spTgt spid="2"/>
                                        </p:tgtEl>
                                        <p:attrNameLst>
                                          <p:attrName>ppt_y</p:attrName>
                                        </p:attrNameLst>
                                      </p:cBhvr>
                                      <p:tavLst>
                                        <p:tav tm="0">
                                          <p:val>
                                            <p:strVal val="#ppt_y-#ppt_h/2"/>
                                          </p:val>
                                        </p:tav>
                                        <p:tav tm="100000">
                                          <p:val>
                                            <p:strVal val="#ppt_y"/>
                                          </p:val>
                                        </p:tav>
                                      </p:tavLst>
                                    </p:anim>
                                    <p:anim calcmode="lin" valueType="num">
                                      <p:cBhvr>
                                        <p:cTn id="9" dur="1000" fill="hold"/>
                                        <p:tgtEl>
                                          <p:spTgt spid="2"/>
                                        </p:tgtEl>
                                        <p:attrNameLst>
                                          <p:attrName>ppt_w</p:attrName>
                                        </p:attrNameLst>
                                      </p:cBhvr>
                                      <p:tavLst>
                                        <p:tav tm="0">
                                          <p:val>
                                            <p:strVal val="#ppt_w"/>
                                          </p:val>
                                        </p:tav>
                                        <p:tav tm="100000">
                                          <p:val>
                                            <p:strVal val="#ppt_w"/>
                                          </p:val>
                                        </p:tav>
                                      </p:tavLst>
                                    </p:anim>
                                    <p:anim calcmode="lin" valueType="num">
                                      <p:cBhvr>
                                        <p:cTn id="10"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fr-BE" dirty="0">
                <a:latin typeface="Calibri" pitchFamily="34" charset="0"/>
              </a:rPr>
              <a:t>Commando </a:t>
            </a:r>
            <a:r>
              <a:rPr lang="fr-BE" b="1" dirty="0">
                <a:latin typeface="Courier New" pitchFamily="49" charset="0"/>
                <a:cs typeface="Courier New" pitchFamily="49" charset="0"/>
              </a:rPr>
              <a:t>mail</a:t>
            </a:r>
            <a:endParaRPr lang="nl-NL" b="1" dirty="0">
              <a:latin typeface="Courier New" pitchFamily="49" charset="0"/>
              <a:cs typeface="Courier New" pitchFamily="49" charset="0"/>
            </a:endParaRPr>
          </a:p>
        </p:txBody>
      </p:sp>
      <p:graphicFrame>
        <p:nvGraphicFramePr>
          <p:cNvPr id="9218" name="Object 3"/>
          <p:cNvGraphicFramePr>
            <a:graphicFrameLocks noGrp="1" noChangeAspect="1"/>
          </p:cNvGraphicFramePr>
          <p:nvPr>
            <p:ph idx="1"/>
          </p:nvPr>
        </p:nvGraphicFramePr>
        <p:xfrm>
          <a:off x="611188" y="2020888"/>
          <a:ext cx="8281987" cy="3279775"/>
        </p:xfrm>
        <a:graphic>
          <a:graphicData uri="http://schemas.openxmlformats.org/presentationml/2006/ole">
            <mc:AlternateContent xmlns:mc="http://schemas.openxmlformats.org/markup-compatibility/2006">
              <mc:Choice xmlns:v="urn:schemas-microsoft-com:vml" Requires="v">
                <p:oleObj spid="_x0000_s702493" name="Image" r:id="rId3" imgW="8723810" imgH="3453968" progId="Photoshop.Image.6">
                  <p:embed/>
                </p:oleObj>
              </mc:Choice>
              <mc:Fallback>
                <p:oleObj name="Image" r:id="rId3" imgW="8723810" imgH="3453968" progId="Photoshop.Image.6">
                  <p:embed/>
                  <p:pic>
                    <p:nvPicPr>
                      <p:cNvPr id="0" name="Object 3"/>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11188" y="2020888"/>
                        <a:ext cx="8281987" cy="327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1" name="Text Box 4"/>
          <p:cNvSpPr txBox="1">
            <a:spLocks noChangeArrowheads="1"/>
          </p:cNvSpPr>
          <p:nvPr/>
        </p:nvSpPr>
        <p:spPr bwMode="auto">
          <a:xfrm>
            <a:off x="1772227" y="4805944"/>
            <a:ext cx="5878533" cy="400110"/>
          </a:xfrm>
          <a:prstGeom prst="rect">
            <a:avLst/>
          </a:prstGeom>
          <a:noFill/>
          <a:ln w="9525" algn="ctr">
            <a:noFill/>
            <a:miter lim="800000"/>
            <a:headEnd/>
            <a:tailEnd/>
          </a:ln>
        </p:spPr>
        <p:txBody>
          <a:bodyPr wrap="none">
            <a:spAutoFit/>
          </a:bodyPr>
          <a:lstStyle/>
          <a:p>
            <a:pPr>
              <a:buFontTx/>
              <a:buNone/>
            </a:pPr>
            <a:r>
              <a:rPr lang="fr-BE" sz="2000" b="1" dirty="0">
                <a:latin typeface="Courier New" pitchFamily="49" charset="0"/>
              </a:rPr>
              <a:t>mail </a:t>
            </a:r>
            <a:r>
              <a:rPr lang="fr-BE" sz="2000" b="1" dirty="0" smtClean="0">
                <a:latin typeface="Courier New" pitchFamily="49" charset="0"/>
              </a:rPr>
              <a:t>mbaes@ugent.be ppvdamme@ugent.be</a:t>
            </a:r>
            <a:endParaRPr lang="nl-NL" sz="2000" b="1" dirty="0">
              <a:latin typeface="Courier New"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fr-BE" dirty="0" err="1">
                <a:latin typeface="Calibri" pitchFamily="34" charset="0"/>
              </a:rPr>
              <a:t>Lezen</a:t>
            </a:r>
            <a:r>
              <a:rPr lang="fr-BE" dirty="0">
                <a:latin typeface="Calibri" pitchFamily="34" charset="0"/>
              </a:rPr>
              <a:t> van emails: </a:t>
            </a:r>
            <a:r>
              <a:rPr lang="fr-BE" b="1" dirty="0">
                <a:latin typeface="Courier New" pitchFamily="49" charset="0"/>
                <a:cs typeface="Courier New" pitchFamily="49" charset="0"/>
              </a:rPr>
              <a:t>mail</a:t>
            </a:r>
            <a:endParaRPr lang="nl-NL" b="1" dirty="0">
              <a:latin typeface="Courier New" pitchFamily="49" charset="0"/>
              <a:cs typeface="Courier New" pitchFamily="49" charset="0"/>
            </a:endParaRPr>
          </a:p>
        </p:txBody>
      </p:sp>
      <p:sp>
        <p:nvSpPr>
          <p:cNvPr id="828419" name="Rectangle 3"/>
          <p:cNvSpPr>
            <a:spLocks noChangeArrowheads="1"/>
          </p:cNvSpPr>
          <p:nvPr/>
        </p:nvSpPr>
        <p:spPr bwMode="auto">
          <a:xfrm>
            <a:off x="971550" y="1557338"/>
            <a:ext cx="7848600" cy="4824412"/>
          </a:xfrm>
          <a:prstGeom prst="rect">
            <a:avLst/>
          </a:prstGeom>
          <a:noFill/>
          <a:ln w="9525">
            <a:noFill/>
            <a:miter lim="800000"/>
            <a:headEnd/>
            <a:tailEnd/>
          </a:ln>
        </p:spPr>
        <p:txBody>
          <a:bodyPr/>
          <a:lstStyle/>
          <a:p>
            <a:pPr marL="342900" indent="-342900" algn="l"/>
            <a:r>
              <a:rPr lang="fr-BE" b="0" dirty="0" err="1">
                <a:latin typeface="Calibri" pitchFamily="34" charset="0"/>
              </a:rPr>
              <a:t>start</a:t>
            </a:r>
            <a:r>
              <a:rPr lang="fr-BE" b="0" dirty="0">
                <a:latin typeface="Calibri" pitchFamily="34" charset="0"/>
              </a:rPr>
              <a:t> </a:t>
            </a:r>
            <a:r>
              <a:rPr lang="fr-BE" b="0" dirty="0" err="1">
                <a:latin typeface="Calibri" pitchFamily="34" charset="0"/>
              </a:rPr>
              <a:t>emailprogramma</a:t>
            </a:r>
            <a:r>
              <a:rPr lang="fr-BE" b="0" dirty="0">
                <a:latin typeface="Calibri" pitchFamily="34" charset="0"/>
              </a:rPr>
              <a:t> op via commando </a:t>
            </a:r>
            <a:r>
              <a:rPr lang="fr-BE" b="1" dirty="0">
                <a:latin typeface="Courier New"/>
                <a:cs typeface="Courier New"/>
                <a:sym typeface="Courier New"/>
              </a:rPr>
              <a:t>mail</a:t>
            </a:r>
            <a:endParaRPr lang="fr-BE" sz="800" b="1" dirty="0">
              <a:latin typeface="Courier New"/>
              <a:cs typeface="Courier New"/>
              <a:sym typeface="Courier New"/>
            </a:endParaRPr>
          </a:p>
          <a:p>
            <a:pPr marL="342900" indent="-342900" algn="l"/>
            <a:endParaRPr lang="fr-BE" sz="800" b="0" dirty="0">
              <a:latin typeface="Calibri" pitchFamily="34" charset="0"/>
            </a:endParaRPr>
          </a:p>
          <a:p>
            <a:pPr marL="742950" lvl="1" indent="-285750" algn="l">
              <a:buFont typeface="Wingdings" pitchFamily="2" charset="2"/>
              <a:buChar char="Ø"/>
            </a:pPr>
            <a:r>
              <a:rPr lang="nl-BE" sz="1800" b="0" dirty="0">
                <a:latin typeface="Calibri" pitchFamily="34" charset="0"/>
              </a:rPr>
              <a:t>je krijgt eerste boodschap te zien, gevolgd door mail prompt</a:t>
            </a:r>
          </a:p>
          <a:p>
            <a:pPr marL="742950" lvl="1" indent="-285750" algn="l">
              <a:buFont typeface="Wingdings" pitchFamily="2" charset="2"/>
              <a:buChar char="Ø"/>
            </a:pPr>
            <a:r>
              <a:rPr lang="nl-BE" sz="1800" b="0" dirty="0">
                <a:latin typeface="Calibri" pitchFamily="34" charset="0"/>
              </a:rPr>
              <a:t>geef nummer in om corresponderende boodschap te lezen</a:t>
            </a:r>
          </a:p>
          <a:p>
            <a:pPr marL="742950" lvl="1" indent="-285750" algn="l">
              <a:buFont typeface="Wingdings" pitchFamily="2" charset="2"/>
              <a:buChar char="Ø"/>
            </a:pPr>
            <a:r>
              <a:rPr lang="nl-BE" sz="1800" b="0" dirty="0">
                <a:latin typeface="Calibri" pitchFamily="34" charset="0"/>
              </a:rPr>
              <a:t>andere commando's</a:t>
            </a:r>
            <a:endParaRPr lang="nl-BE" sz="800" b="0" dirty="0">
              <a:latin typeface="Calibri" pitchFamily="34" charset="0"/>
            </a:endParaRPr>
          </a:p>
          <a:p>
            <a:pPr marL="742950" lvl="1" indent="-285750" algn="l">
              <a:buFont typeface="Wingdings" pitchFamily="2" charset="2"/>
              <a:buChar char="Ø"/>
            </a:pPr>
            <a:endParaRPr lang="nl-BE" sz="800" b="0" dirty="0">
              <a:latin typeface="Calibri" pitchFamily="34" charset="0"/>
            </a:endParaRPr>
          </a:p>
          <a:p>
            <a:pPr marL="1143000" lvl="2" indent="-228600" algn="l">
              <a:buFont typeface="Wingdings" pitchFamily="2" charset="2"/>
              <a:buChar char="§"/>
            </a:pPr>
            <a:r>
              <a:rPr lang="nl-BE" sz="1600" b="1" dirty="0">
                <a:latin typeface="Courier New"/>
                <a:cs typeface="Courier New"/>
                <a:sym typeface="Courier New"/>
              </a:rPr>
              <a:t>p</a:t>
            </a:r>
            <a:r>
              <a:rPr lang="nl-BE" sz="1600" b="0" dirty="0">
                <a:latin typeface="Calibri" pitchFamily="34" charset="0"/>
              </a:rPr>
              <a:t>		laat huidige bericht nogmaals zien</a:t>
            </a:r>
          </a:p>
          <a:p>
            <a:pPr marL="1143000" lvl="2" indent="-228600" algn="l">
              <a:buFont typeface="Wingdings" pitchFamily="2" charset="2"/>
              <a:buChar char="§"/>
            </a:pPr>
            <a:r>
              <a:rPr lang="nl-BE" sz="1600" b="1" dirty="0">
                <a:latin typeface="Courier New" pitchFamily="49" charset="0"/>
                <a:cs typeface="Courier New" pitchFamily="49" charset="0"/>
              </a:rPr>
              <a:t>&lt;enter&gt;</a:t>
            </a:r>
            <a:r>
              <a:rPr lang="nl-BE" sz="1600" b="0" dirty="0">
                <a:latin typeface="Calibri" pitchFamily="34" charset="0"/>
              </a:rPr>
              <a:t>	doorgaan met volgende bericht</a:t>
            </a:r>
          </a:p>
          <a:p>
            <a:pPr marL="1143000" lvl="2" indent="-228600" algn="l">
              <a:buFont typeface="Wingdings" pitchFamily="2" charset="2"/>
              <a:buChar char="§"/>
            </a:pPr>
            <a:r>
              <a:rPr lang="nl-BE" sz="1600" b="1" dirty="0">
                <a:latin typeface="Courier New" pitchFamily="49" charset="0"/>
                <a:cs typeface="Courier New" pitchFamily="49" charset="0"/>
              </a:rPr>
              <a:t>d</a:t>
            </a:r>
            <a:r>
              <a:rPr lang="nl-BE" sz="1600" b="0" dirty="0">
                <a:latin typeface="Calibri" pitchFamily="34" charset="0"/>
              </a:rPr>
              <a:t> 		wissen van huidige bericht</a:t>
            </a:r>
          </a:p>
          <a:p>
            <a:pPr marL="1143000" lvl="2" indent="-228600" algn="l">
              <a:buFont typeface="Wingdings" pitchFamily="2" charset="2"/>
              <a:buChar char="§"/>
            </a:pPr>
            <a:r>
              <a:rPr lang="nl-BE" sz="1600" b="1" dirty="0">
                <a:latin typeface="Courier New" pitchFamily="49" charset="0"/>
                <a:cs typeface="Courier New" pitchFamily="49" charset="0"/>
              </a:rPr>
              <a:t>r</a:t>
            </a:r>
            <a:r>
              <a:rPr lang="nl-BE" sz="1600" b="0" dirty="0">
                <a:latin typeface="Calibri" pitchFamily="34" charset="0"/>
              </a:rPr>
              <a:t> 		antwoorden aan verzender van email</a:t>
            </a:r>
          </a:p>
          <a:p>
            <a:pPr marL="1143000" lvl="2" indent="-228600" algn="l">
              <a:buFont typeface="Wingdings" pitchFamily="2" charset="2"/>
              <a:buChar char="§"/>
            </a:pPr>
            <a:r>
              <a:rPr lang="nl-BE" sz="1600" b="1" dirty="0">
                <a:latin typeface="Courier New" pitchFamily="49" charset="0"/>
                <a:cs typeface="Courier New" pitchFamily="49" charset="0"/>
              </a:rPr>
              <a:t>s </a:t>
            </a:r>
            <a:r>
              <a:rPr lang="nl-BE" sz="1600" b="1" i="1" dirty="0">
                <a:latin typeface="Courier New" pitchFamily="49" charset="0"/>
                <a:cs typeface="Courier New" pitchFamily="49" charset="0"/>
              </a:rPr>
              <a:t>bestand</a:t>
            </a:r>
            <a:r>
              <a:rPr lang="nl-BE" sz="1600" b="1" dirty="0">
                <a:latin typeface="Calibri" pitchFamily="34" charset="0"/>
              </a:rPr>
              <a:t> </a:t>
            </a:r>
            <a:r>
              <a:rPr lang="nl-BE" sz="1600" b="0" dirty="0">
                <a:latin typeface="Calibri" pitchFamily="34" charset="0"/>
              </a:rPr>
              <a:t>	boodschap opslaan in bestand </a:t>
            </a:r>
            <a:r>
              <a:rPr lang="nl-BE" sz="1600" b="0" i="1" dirty="0">
                <a:latin typeface="Calibri" pitchFamily="34" charset="0"/>
              </a:rPr>
              <a:t>meetings</a:t>
            </a:r>
          </a:p>
          <a:p>
            <a:pPr marL="1143000" lvl="2" indent="-228600" algn="l">
              <a:buFont typeface="Wingdings" pitchFamily="2" charset="2"/>
              <a:buChar char="§"/>
            </a:pPr>
            <a:r>
              <a:rPr lang="nl-BE" sz="1600" b="1" dirty="0">
                <a:latin typeface="Courier New" pitchFamily="49" charset="0"/>
                <a:cs typeface="Courier New" pitchFamily="49" charset="0"/>
              </a:rPr>
              <a:t>h</a:t>
            </a:r>
            <a:r>
              <a:rPr lang="nl-BE" sz="1600" b="0" dirty="0">
                <a:latin typeface="Calibri" pitchFamily="34" charset="0"/>
              </a:rPr>
              <a:t> 		opvragen van help informatie</a:t>
            </a:r>
          </a:p>
          <a:p>
            <a:pPr marL="1143000" lvl="2" indent="-228600" algn="l">
              <a:buFont typeface="Wingdings" pitchFamily="2" charset="2"/>
              <a:buChar char="§"/>
            </a:pPr>
            <a:r>
              <a:rPr lang="nl-BE" sz="1600" b="1" dirty="0">
                <a:latin typeface="Courier New" pitchFamily="49" charset="0"/>
                <a:cs typeface="Courier New" pitchFamily="49" charset="0"/>
              </a:rPr>
              <a:t>q</a:t>
            </a:r>
            <a:r>
              <a:rPr lang="nl-BE" sz="1600" b="0" dirty="0">
                <a:latin typeface="Calibri" pitchFamily="34" charset="0"/>
              </a:rPr>
              <a:t> 		beëindigen van de email sessie</a:t>
            </a:r>
            <a:br>
              <a:rPr lang="nl-BE" sz="1600" b="0" dirty="0">
                <a:latin typeface="Calibri" pitchFamily="34" charset="0"/>
              </a:rPr>
            </a:br>
            <a:endParaRPr lang="nl-BE" sz="1600" b="0" dirty="0">
              <a:latin typeface="Calibri" pitchFamily="34" charset="0"/>
            </a:endParaRPr>
          </a:p>
          <a:p>
            <a:pPr marL="342900" indent="-342900" algn="l"/>
            <a:r>
              <a:rPr lang="nl-BE" sz="2000" b="0" dirty="0">
                <a:latin typeface="Calibri" pitchFamily="34" charset="0"/>
              </a:rPr>
              <a:t>gelezen </a:t>
            </a:r>
            <a:r>
              <a:rPr lang="nl-BE" sz="2000" b="0" dirty="0" err="1">
                <a:latin typeface="Calibri" pitchFamily="34" charset="0"/>
              </a:rPr>
              <a:t>emailberichten</a:t>
            </a:r>
            <a:r>
              <a:rPr lang="nl-BE" sz="2000" b="0" dirty="0">
                <a:latin typeface="Calibri" pitchFamily="34" charset="0"/>
              </a:rPr>
              <a:t> zitten opgeslagen in bestand </a:t>
            </a:r>
            <a:r>
              <a:rPr lang="nl-BE" sz="2000" b="1" dirty="0" err="1">
                <a:latin typeface="Courier New" pitchFamily="49" charset="0"/>
                <a:cs typeface="Courier New" pitchFamily="49" charset="0"/>
              </a:rPr>
              <a:t>mbox</a:t>
            </a:r>
            <a:r>
              <a:rPr lang="nl-BE" sz="2000" b="0" dirty="0">
                <a:latin typeface="Calibri" pitchFamily="34" charset="0"/>
              </a:rPr>
              <a:t>, </a:t>
            </a:r>
            <a:br>
              <a:rPr lang="nl-BE" sz="2000" b="0" dirty="0">
                <a:latin typeface="Calibri" pitchFamily="34" charset="0"/>
              </a:rPr>
            </a:br>
            <a:r>
              <a:rPr lang="nl-BE" sz="2000" b="0" dirty="0">
                <a:latin typeface="Calibri" pitchFamily="34" charset="0"/>
              </a:rPr>
              <a:t>dat zich in je </a:t>
            </a:r>
            <a:r>
              <a:rPr lang="nl-BE" sz="2000" b="1" dirty="0">
                <a:latin typeface="Courier New" pitchFamily="49" charset="0"/>
                <a:cs typeface="Courier New" pitchFamily="49" charset="0"/>
              </a:rPr>
              <a:t>$HOME</a:t>
            </a:r>
            <a:r>
              <a:rPr lang="nl-BE" sz="2000" b="1" dirty="0">
                <a:latin typeface="Calibri" pitchFamily="34" charset="0"/>
              </a:rPr>
              <a:t> </a:t>
            </a:r>
            <a:r>
              <a:rPr lang="nl-BE" sz="2000" b="0" dirty="0">
                <a:latin typeface="Calibri" pitchFamily="34" charset="0"/>
              </a:rPr>
              <a:t>directory bevindt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28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841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841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841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8419">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8419">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841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8419">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8419">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8419">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8419">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841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41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7" name="Rectangle 3"/>
          <p:cNvSpPr>
            <a:spLocks noGrp="1" noChangeArrowheads="1"/>
          </p:cNvSpPr>
          <p:nvPr>
            <p:ph type="title"/>
          </p:nvPr>
        </p:nvSpPr>
        <p:spPr/>
        <p:txBody>
          <a:bodyPr/>
          <a:lstStyle/>
          <a:p>
            <a:r>
              <a:rPr lang="fr-BE" dirty="0" err="1">
                <a:latin typeface="Calibri" pitchFamily="34" charset="0"/>
              </a:rPr>
              <a:t>Systeembronnen</a:t>
            </a:r>
            <a:endParaRPr lang="nl-NL" dirty="0">
              <a:latin typeface="Calibri" pitchFamily="34" charset="0"/>
            </a:endParaRPr>
          </a:p>
        </p:txBody>
      </p:sp>
      <p:sp>
        <p:nvSpPr>
          <p:cNvPr id="600068" name="Rectangle 4"/>
          <p:cNvSpPr>
            <a:spLocks noChangeArrowheads="1"/>
          </p:cNvSpPr>
          <p:nvPr/>
        </p:nvSpPr>
        <p:spPr bwMode="auto">
          <a:xfrm>
            <a:off x="2701925" y="1290638"/>
            <a:ext cx="2590800" cy="762000"/>
          </a:xfrm>
          <a:prstGeom prst="rect">
            <a:avLst/>
          </a:prstGeom>
          <a:solidFill>
            <a:srgbClr val="C0C0C0">
              <a:alpha val="70000"/>
            </a:srgbClr>
          </a:solidFill>
          <a:ln w="9525">
            <a:solidFill>
              <a:schemeClr val="tx1"/>
            </a:solidFill>
            <a:miter lim="800000"/>
            <a:headEnd/>
            <a:tailEnd/>
          </a:ln>
          <a:effectLst/>
        </p:spPr>
        <p:txBody>
          <a:bodyPr wrap="none" anchor="ctr"/>
          <a:lstStyle/>
          <a:p>
            <a:pPr>
              <a:spcBef>
                <a:spcPct val="0"/>
              </a:spcBef>
              <a:buClrTx/>
              <a:buFontTx/>
              <a:buNone/>
            </a:pPr>
            <a:r>
              <a:rPr lang="en-US" sz="1800" b="0">
                <a:latin typeface="Calibri" pitchFamily="34" charset="0"/>
              </a:rPr>
              <a:t>systeembronnen</a:t>
            </a:r>
          </a:p>
        </p:txBody>
      </p:sp>
      <p:sp>
        <p:nvSpPr>
          <p:cNvPr id="600069" name="Rectangle 5"/>
          <p:cNvSpPr>
            <a:spLocks noChangeArrowheads="1"/>
          </p:cNvSpPr>
          <p:nvPr/>
        </p:nvSpPr>
        <p:spPr bwMode="auto">
          <a:xfrm>
            <a:off x="4902200" y="2586038"/>
            <a:ext cx="2590800" cy="762000"/>
          </a:xfrm>
          <a:prstGeom prst="rect">
            <a:avLst/>
          </a:prstGeom>
          <a:solidFill>
            <a:srgbClr val="C0C0C0">
              <a:alpha val="70000"/>
            </a:srgbClr>
          </a:solidFill>
          <a:ln w="9525">
            <a:solidFill>
              <a:schemeClr val="tx1"/>
            </a:solidFill>
            <a:miter lim="800000"/>
            <a:headEnd/>
            <a:tailEnd/>
          </a:ln>
          <a:effectLst/>
        </p:spPr>
        <p:txBody>
          <a:bodyPr wrap="none" anchor="ctr"/>
          <a:lstStyle/>
          <a:p>
            <a:pPr>
              <a:spcBef>
                <a:spcPct val="0"/>
              </a:spcBef>
              <a:buClrTx/>
              <a:buFontTx/>
              <a:buNone/>
            </a:pPr>
            <a:r>
              <a:rPr lang="en-US" sz="1800" b="0">
                <a:latin typeface="Calibri" pitchFamily="34" charset="0"/>
              </a:rPr>
              <a:t>hardware </a:t>
            </a:r>
          </a:p>
          <a:p>
            <a:pPr>
              <a:spcBef>
                <a:spcPct val="0"/>
              </a:spcBef>
              <a:buClrTx/>
              <a:buFontTx/>
              <a:buNone/>
            </a:pPr>
            <a:r>
              <a:rPr lang="en-US" sz="1800" b="0">
                <a:latin typeface="Calibri" pitchFamily="34" charset="0"/>
              </a:rPr>
              <a:t>componenten</a:t>
            </a:r>
          </a:p>
        </p:txBody>
      </p:sp>
      <p:sp>
        <p:nvSpPr>
          <p:cNvPr id="600071" name="Line 7"/>
          <p:cNvSpPr>
            <a:spLocks noChangeShapeType="1"/>
          </p:cNvSpPr>
          <p:nvPr/>
        </p:nvSpPr>
        <p:spPr bwMode="auto">
          <a:xfrm flipV="1">
            <a:off x="1795463" y="2352675"/>
            <a:ext cx="4408487" cy="4763"/>
          </a:xfrm>
          <a:prstGeom prst="line">
            <a:avLst/>
          </a:prstGeom>
          <a:noFill/>
          <a:ln w="19050">
            <a:solidFill>
              <a:schemeClr val="tx1"/>
            </a:solidFill>
            <a:round/>
            <a:headEnd/>
            <a:tailEnd/>
          </a:ln>
          <a:effectLst/>
        </p:spPr>
        <p:txBody>
          <a:bodyPr wrap="none"/>
          <a:lstStyle/>
          <a:p>
            <a:endParaRPr lang="nl-NL"/>
          </a:p>
        </p:txBody>
      </p:sp>
      <p:sp>
        <p:nvSpPr>
          <p:cNvPr id="600072" name="Line 8"/>
          <p:cNvSpPr>
            <a:spLocks noChangeShapeType="1"/>
          </p:cNvSpPr>
          <p:nvPr/>
        </p:nvSpPr>
        <p:spPr bwMode="auto">
          <a:xfrm>
            <a:off x="1795463" y="2349500"/>
            <a:ext cx="0" cy="228600"/>
          </a:xfrm>
          <a:prstGeom prst="line">
            <a:avLst/>
          </a:prstGeom>
          <a:noFill/>
          <a:ln w="19050">
            <a:solidFill>
              <a:schemeClr val="tx1"/>
            </a:solidFill>
            <a:round/>
            <a:headEnd/>
            <a:tailEnd/>
          </a:ln>
          <a:effectLst/>
        </p:spPr>
        <p:txBody>
          <a:bodyPr wrap="none"/>
          <a:lstStyle/>
          <a:p>
            <a:endParaRPr lang="nl-NL"/>
          </a:p>
        </p:txBody>
      </p:sp>
      <p:sp>
        <p:nvSpPr>
          <p:cNvPr id="600073" name="Line 9"/>
          <p:cNvSpPr>
            <a:spLocks noChangeShapeType="1"/>
          </p:cNvSpPr>
          <p:nvPr/>
        </p:nvSpPr>
        <p:spPr bwMode="auto">
          <a:xfrm>
            <a:off x="6197600" y="2357438"/>
            <a:ext cx="0" cy="228600"/>
          </a:xfrm>
          <a:prstGeom prst="line">
            <a:avLst/>
          </a:prstGeom>
          <a:noFill/>
          <a:ln w="19050">
            <a:solidFill>
              <a:schemeClr val="tx1"/>
            </a:solidFill>
            <a:round/>
            <a:headEnd/>
            <a:tailEnd/>
          </a:ln>
          <a:effectLst/>
        </p:spPr>
        <p:txBody>
          <a:bodyPr wrap="none"/>
          <a:lstStyle/>
          <a:p>
            <a:endParaRPr lang="nl-NL"/>
          </a:p>
        </p:txBody>
      </p:sp>
      <p:sp>
        <p:nvSpPr>
          <p:cNvPr id="600074" name="Line 10"/>
          <p:cNvSpPr>
            <a:spLocks noChangeShapeType="1"/>
          </p:cNvSpPr>
          <p:nvPr/>
        </p:nvSpPr>
        <p:spPr bwMode="auto">
          <a:xfrm>
            <a:off x="3997325" y="2052638"/>
            <a:ext cx="0" cy="304800"/>
          </a:xfrm>
          <a:prstGeom prst="line">
            <a:avLst/>
          </a:prstGeom>
          <a:noFill/>
          <a:ln w="19050">
            <a:solidFill>
              <a:schemeClr val="tx1"/>
            </a:solidFill>
            <a:round/>
            <a:headEnd/>
            <a:tailEnd/>
          </a:ln>
          <a:effectLst/>
        </p:spPr>
        <p:txBody>
          <a:bodyPr wrap="none"/>
          <a:lstStyle/>
          <a:p>
            <a:endParaRPr lang="nl-NL"/>
          </a:p>
        </p:txBody>
      </p:sp>
      <p:sp>
        <p:nvSpPr>
          <p:cNvPr id="600075" name="Rectangle 11"/>
          <p:cNvSpPr>
            <a:spLocks noChangeArrowheads="1"/>
          </p:cNvSpPr>
          <p:nvPr/>
        </p:nvSpPr>
        <p:spPr bwMode="auto">
          <a:xfrm>
            <a:off x="250825" y="4016375"/>
            <a:ext cx="1295400" cy="762000"/>
          </a:xfrm>
          <a:prstGeom prst="rect">
            <a:avLst/>
          </a:prstGeom>
          <a:solidFill>
            <a:srgbClr val="C0C0C0">
              <a:alpha val="70000"/>
            </a:srgbClr>
          </a:solidFill>
          <a:ln w="9525">
            <a:solidFill>
              <a:schemeClr val="tx1"/>
            </a:solidFill>
            <a:miter lim="800000"/>
            <a:headEnd/>
            <a:tailEnd/>
          </a:ln>
          <a:effectLst/>
        </p:spPr>
        <p:txBody>
          <a:bodyPr wrap="none" anchor="ctr"/>
          <a:lstStyle/>
          <a:p>
            <a:pPr>
              <a:spcBef>
                <a:spcPct val="0"/>
              </a:spcBef>
              <a:buClrTx/>
              <a:buFontTx/>
              <a:buNone/>
            </a:pPr>
            <a:r>
              <a:rPr lang="en-US" sz="1800" b="0">
                <a:latin typeface="Calibri" pitchFamily="34" charset="0"/>
              </a:rPr>
              <a:t>systeem</a:t>
            </a:r>
          </a:p>
          <a:p>
            <a:pPr>
              <a:spcBef>
                <a:spcPct val="0"/>
              </a:spcBef>
              <a:buClrTx/>
              <a:buFontTx/>
              <a:buNone/>
            </a:pPr>
            <a:r>
              <a:rPr lang="en-US" sz="1800" b="0">
                <a:latin typeface="Calibri" pitchFamily="34" charset="0"/>
              </a:rPr>
              <a:t>software</a:t>
            </a:r>
          </a:p>
        </p:txBody>
      </p:sp>
      <p:sp>
        <p:nvSpPr>
          <p:cNvPr id="600076" name="Rectangle 12"/>
          <p:cNvSpPr>
            <a:spLocks noChangeArrowheads="1"/>
          </p:cNvSpPr>
          <p:nvPr/>
        </p:nvSpPr>
        <p:spPr bwMode="auto">
          <a:xfrm>
            <a:off x="2063750" y="4016375"/>
            <a:ext cx="1676400" cy="762000"/>
          </a:xfrm>
          <a:prstGeom prst="rect">
            <a:avLst/>
          </a:prstGeom>
          <a:solidFill>
            <a:srgbClr val="C0C0C0">
              <a:alpha val="70000"/>
            </a:srgbClr>
          </a:solidFill>
          <a:ln w="9525">
            <a:solidFill>
              <a:schemeClr val="tx1"/>
            </a:solidFill>
            <a:miter lim="800000"/>
            <a:headEnd/>
            <a:tailEnd/>
          </a:ln>
          <a:effectLst/>
        </p:spPr>
        <p:txBody>
          <a:bodyPr wrap="none" anchor="ctr"/>
          <a:lstStyle/>
          <a:p>
            <a:pPr>
              <a:spcBef>
                <a:spcPct val="0"/>
              </a:spcBef>
              <a:buClrTx/>
              <a:buFontTx/>
              <a:buNone/>
            </a:pPr>
            <a:r>
              <a:rPr lang="en-US" sz="1800" b="0">
                <a:latin typeface="Calibri" pitchFamily="34" charset="0"/>
              </a:rPr>
              <a:t>toepassings</a:t>
            </a:r>
          </a:p>
          <a:p>
            <a:pPr>
              <a:spcBef>
                <a:spcPct val="0"/>
              </a:spcBef>
              <a:buClrTx/>
              <a:buFontTx/>
              <a:buNone/>
            </a:pPr>
            <a:r>
              <a:rPr lang="en-US" sz="1800" b="0">
                <a:latin typeface="Calibri" pitchFamily="34" charset="0"/>
              </a:rPr>
              <a:t>software</a:t>
            </a:r>
          </a:p>
        </p:txBody>
      </p:sp>
      <p:sp>
        <p:nvSpPr>
          <p:cNvPr id="600077" name="Line 13"/>
          <p:cNvSpPr>
            <a:spLocks noChangeShapeType="1"/>
          </p:cNvSpPr>
          <p:nvPr/>
        </p:nvSpPr>
        <p:spPr bwMode="auto">
          <a:xfrm flipV="1">
            <a:off x="860425" y="3708400"/>
            <a:ext cx="2043113" cy="0"/>
          </a:xfrm>
          <a:prstGeom prst="line">
            <a:avLst/>
          </a:prstGeom>
          <a:noFill/>
          <a:ln w="19050">
            <a:solidFill>
              <a:schemeClr val="tx1"/>
            </a:solidFill>
            <a:round/>
            <a:headEnd/>
            <a:tailEnd/>
          </a:ln>
          <a:effectLst/>
        </p:spPr>
        <p:txBody>
          <a:bodyPr wrap="none"/>
          <a:lstStyle/>
          <a:p>
            <a:endParaRPr lang="nl-NL"/>
          </a:p>
        </p:txBody>
      </p:sp>
      <p:sp>
        <p:nvSpPr>
          <p:cNvPr id="600078" name="Line 14"/>
          <p:cNvSpPr>
            <a:spLocks noChangeShapeType="1"/>
          </p:cNvSpPr>
          <p:nvPr/>
        </p:nvSpPr>
        <p:spPr bwMode="auto">
          <a:xfrm>
            <a:off x="1798638" y="3333750"/>
            <a:ext cx="15875" cy="1876425"/>
          </a:xfrm>
          <a:prstGeom prst="line">
            <a:avLst/>
          </a:prstGeom>
          <a:noFill/>
          <a:ln w="19050">
            <a:solidFill>
              <a:schemeClr val="tx1"/>
            </a:solidFill>
            <a:round/>
            <a:headEnd/>
            <a:tailEnd/>
          </a:ln>
          <a:effectLst/>
        </p:spPr>
        <p:txBody>
          <a:bodyPr wrap="none"/>
          <a:lstStyle/>
          <a:p>
            <a:endParaRPr lang="nl-NL"/>
          </a:p>
        </p:txBody>
      </p:sp>
      <p:sp>
        <p:nvSpPr>
          <p:cNvPr id="600079" name="Line 15"/>
          <p:cNvSpPr>
            <a:spLocks noChangeShapeType="1"/>
          </p:cNvSpPr>
          <p:nvPr/>
        </p:nvSpPr>
        <p:spPr bwMode="auto">
          <a:xfrm>
            <a:off x="2900363" y="3711575"/>
            <a:ext cx="0" cy="304800"/>
          </a:xfrm>
          <a:prstGeom prst="line">
            <a:avLst/>
          </a:prstGeom>
          <a:noFill/>
          <a:ln w="19050">
            <a:solidFill>
              <a:schemeClr val="tx1"/>
            </a:solidFill>
            <a:round/>
            <a:headEnd/>
            <a:tailEnd/>
          </a:ln>
          <a:effectLst/>
        </p:spPr>
        <p:txBody>
          <a:bodyPr wrap="none"/>
          <a:lstStyle/>
          <a:p>
            <a:endParaRPr lang="nl-NL"/>
          </a:p>
        </p:txBody>
      </p:sp>
      <p:sp>
        <p:nvSpPr>
          <p:cNvPr id="600080" name="Line 16"/>
          <p:cNvSpPr>
            <a:spLocks noChangeShapeType="1"/>
          </p:cNvSpPr>
          <p:nvPr/>
        </p:nvSpPr>
        <p:spPr bwMode="auto">
          <a:xfrm>
            <a:off x="868738" y="3711575"/>
            <a:ext cx="0" cy="304800"/>
          </a:xfrm>
          <a:prstGeom prst="line">
            <a:avLst/>
          </a:prstGeom>
          <a:noFill/>
          <a:ln w="19050">
            <a:solidFill>
              <a:schemeClr val="tx1"/>
            </a:solidFill>
            <a:round/>
            <a:headEnd/>
            <a:tailEnd/>
          </a:ln>
          <a:effectLst/>
        </p:spPr>
        <p:txBody>
          <a:bodyPr wrap="none"/>
          <a:lstStyle/>
          <a:p>
            <a:endParaRPr lang="nl-NL"/>
          </a:p>
        </p:txBody>
      </p:sp>
      <p:grpSp>
        <p:nvGrpSpPr>
          <p:cNvPr id="600085" name="Group 21"/>
          <p:cNvGrpSpPr>
            <a:grpSpLocks/>
          </p:cNvGrpSpPr>
          <p:nvPr/>
        </p:nvGrpSpPr>
        <p:grpSpPr bwMode="auto">
          <a:xfrm>
            <a:off x="4051300" y="3729038"/>
            <a:ext cx="4960938" cy="2940050"/>
            <a:chOff x="2552" y="2349"/>
            <a:chExt cx="3125" cy="1852"/>
          </a:xfrm>
        </p:grpSpPr>
        <p:sp>
          <p:nvSpPr>
            <p:cNvPr id="600066" name="Rectangle 2"/>
            <p:cNvSpPr>
              <a:spLocks noChangeArrowheads="1"/>
            </p:cNvSpPr>
            <p:nvPr/>
          </p:nvSpPr>
          <p:spPr bwMode="auto">
            <a:xfrm>
              <a:off x="2552" y="2349"/>
              <a:ext cx="3125" cy="1852"/>
            </a:xfrm>
            <a:prstGeom prst="rect">
              <a:avLst/>
            </a:prstGeom>
            <a:solidFill>
              <a:srgbClr val="C0C0C0">
                <a:alpha val="70000"/>
              </a:srgbClr>
            </a:solidFill>
            <a:ln w="9525">
              <a:solidFill>
                <a:schemeClr val="tx1"/>
              </a:solidFill>
              <a:miter lim="800000"/>
              <a:headEnd/>
              <a:tailEnd/>
            </a:ln>
            <a:effectLst/>
          </p:spPr>
          <p:txBody>
            <a:bodyPr wrap="none" anchor="ctr"/>
            <a:lstStyle/>
            <a:p>
              <a:endParaRPr lang="nl-NL">
                <a:latin typeface="Calibri" pitchFamily="34" charset="0"/>
              </a:endParaRPr>
            </a:p>
          </p:txBody>
        </p:sp>
        <p:pic>
          <p:nvPicPr>
            <p:cNvPr id="600081" name="Picture 1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608" y="2385"/>
              <a:ext cx="3006" cy="1770"/>
            </a:xfrm>
            <a:prstGeom prst="rect">
              <a:avLst/>
            </a:prstGeom>
            <a:noFill/>
            <a:ln w="9525">
              <a:noFill/>
              <a:miter lim="800000"/>
              <a:headEnd/>
              <a:tailEnd/>
            </a:ln>
            <a:effectLst/>
          </p:spPr>
        </p:pic>
      </p:grpSp>
      <p:sp>
        <p:nvSpPr>
          <p:cNvPr id="600082" name="Line 18"/>
          <p:cNvSpPr>
            <a:spLocks noChangeShapeType="1"/>
          </p:cNvSpPr>
          <p:nvPr/>
        </p:nvSpPr>
        <p:spPr bwMode="auto">
          <a:xfrm>
            <a:off x="6197600" y="3348038"/>
            <a:ext cx="0" cy="381000"/>
          </a:xfrm>
          <a:prstGeom prst="line">
            <a:avLst/>
          </a:prstGeom>
          <a:noFill/>
          <a:ln w="19050">
            <a:solidFill>
              <a:schemeClr val="tx1"/>
            </a:solidFill>
            <a:round/>
            <a:headEnd/>
            <a:tailEnd/>
          </a:ln>
          <a:effectLst/>
        </p:spPr>
        <p:txBody>
          <a:bodyPr wrap="none"/>
          <a:lstStyle/>
          <a:p>
            <a:endParaRPr lang="nl-NL"/>
          </a:p>
        </p:txBody>
      </p:sp>
      <p:sp>
        <p:nvSpPr>
          <p:cNvPr id="600070" name="Rectangle 6"/>
          <p:cNvSpPr>
            <a:spLocks noChangeArrowheads="1"/>
          </p:cNvSpPr>
          <p:nvPr/>
        </p:nvSpPr>
        <p:spPr bwMode="auto">
          <a:xfrm>
            <a:off x="484188" y="2568575"/>
            <a:ext cx="2590800" cy="762000"/>
          </a:xfrm>
          <a:prstGeom prst="rect">
            <a:avLst/>
          </a:prstGeom>
          <a:solidFill>
            <a:srgbClr val="C0C0C0">
              <a:alpha val="70000"/>
            </a:srgbClr>
          </a:solidFill>
          <a:ln w="9525">
            <a:solidFill>
              <a:schemeClr val="tx1"/>
            </a:solidFill>
            <a:miter lim="800000"/>
            <a:headEnd/>
            <a:tailEnd/>
          </a:ln>
          <a:effectLst/>
        </p:spPr>
        <p:txBody>
          <a:bodyPr wrap="none" anchor="ctr"/>
          <a:lstStyle/>
          <a:p>
            <a:pPr>
              <a:spcBef>
                <a:spcPct val="0"/>
              </a:spcBef>
              <a:buClrTx/>
              <a:buFontTx/>
              <a:buNone/>
            </a:pPr>
            <a:r>
              <a:rPr lang="en-US" sz="1800" b="0">
                <a:latin typeface="Calibri" pitchFamily="34" charset="0"/>
              </a:rPr>
              <a:t>software</a:t>
            </a:r>
          </a:p>
          <a:p>
            <a:pPr>
              <a:spcBef>
                <a:spcPct val="0"/>
              </a:spcBef>
              <a:buClrTx/>
              <a:buFontTx/>
              <a:buNone/>
            </a:pPr>
            <a:r>
              <a:rPr lang="en-US" sz="1800" b="0">
                <a:latin typeface="Calibri" pitchFamily="34" charset="0"/>
              </a:rPr>
              <a:t>componenten</a:t>
            </a:r>
          </a:p>
        </p:txBody>
      </p:sp>
      <p:sp>
        <p:nvSpPr>
          <p:cNvPr id="600084" name="Rectangle 20"/>
          <p:cNvSpPr>
            <a:spLocks noChangeArrowheads="1"/>
          </p:cNvSpPr>
          <p:nvPr/>
        </p:nvSpPr>
        <p:spPr bwMode="auto">
          <a:xfrm>
            <a:off x="979488" y="5211763"/>
            <a:ext cx="1676400" cy="762000"/>
          </a:xfrm>
          <a:prstGeom prst="rect">
            <a:avLst/>
          </a:prstGeom>
          <a:solidFill>
            <a:srgbClr val="C0C0C0">
              <a:alpha val="70000"/>
            </a:srgbClr>
          </a:solidFill>
          <a:ln w="9525">
            <a:solidFill>
              <a:schemeClr val="tx1"/>
            </a:solidFill>
            <a:miter lim="800000"/>
            <a:headEnd/>
            <a:tailEnd/>
          </a:ln>
          <a:effectLst/>
        </p:spPr>
        <p:txBody>
          <a:bodyPr wrap="none" anchor="ctr"/>
          <a:lstStyle/>
          <a:p>
            <a:pPr>
              <a:spcBef>
                <a:spcPct val="0"/>
              </a:spcBef>
              <a:buClrTx/>
              <a:buFontTx/>
              <a:buNone/>
            </a:pPr>
            <a:r>
              <a:rPr lang="en-US" sz="1800" b="0">
                <a:latin typeface="Calibri" pitchFamily="34" charset="0"/>
              </a:rPr>
              <a:t>software</a:t>
            </a:r>
          </a:p>
          <a:p>
            <a:pPr>
              <a:spcBef>
                <a:spcPct val="0"/>
              </a:spcBef>
              <a:buClrTx/>
              <a:buFontTx/>
              <a:buNone/>
            </a:pPr>
            <a:r>
              <a:rPr lang="en-US" sz="1800" b="0">
                <a:latin typeface="Calibri" pitchFamily="34" charset="0"/>
              </a:rPr>
              <a:t>bibliotheken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00074"/>
                                        </p:tgtEl>
                                        <p:attrNameLst>
                                          <p:attrName>style.visibility</p:attrName>
                                        </p:attrNameLst>
                                      </p:cBhvr>
                                      <p:to>
                                        <p:strVal val="visible"/>
                                      </p:to>
                                    </p:set>
                                    <p:animEffect transition="in" filter="strips(downLeft)">
                                      <p:cBhvr>
                                        <p:cTn id="7" dur="500"/>
                                        <p:tgtEl>
                                          <p:spTgt spid="60007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00071"/>
                                        </p:tgtEl>
                                        <p:attrNameLst>
                                          <p:attrName>style.visibility</p:attrName>
                                        </p:attrNameLst>
                                      </p:cBhvr>
                                      <p:to>
                                        <p:strVal val="visible"/>
                                      </p:to>
                                    </p:set>
                                  </p:childTnLst>
                                </p:cTn>
                              </p:par>
                            </p:childTnLst>
                          </p:cTn>
                        </p:par>
                        <p:par>
                          <p:cTn id="11" fill="hold">
                            <p:stCondLst>
                              <p:cond delay="500"/>
                            </p:stCondLst>
                            <p:childTnLst>
                              <p:par>
                                <p:cTn id="12" presetID="18" presetClass="entr" presetSubtype="12" fill="hold" grpId="0" nodeType="afterEffect">
                                  <p:stCondLst>
                                    <p:cond delay="0"/>
                                  </p:stCondLst>
                                  <p:childTnLst>
                                    <p:set>
                                      <p:cBhvr>
                                        <p:cTn id="13" dur="1" fill="hold">
                                          <p:stCondLst>
                                            <p:cond delay="0"/>
                                          </p:stCondLst>
                                        </p:cTn>
                                        <p:tgtEl>
                                          <p:spTgt spid="600072"/>
                                        </p:tgtEl>
                                        <p:attrNameLst>
                                          <p:attrName>style.visibility</p:attrName>
                                        </p:attrNameLst>
                                      </p:cBhvr>
                                      <p:to>
                                        <p:strVal val="visible"/>
                                      </p:to>
                                    </p:set>
                                    <p:animEffect transition="in" filter="strips(downLeft)">
                                      <p:cBhvr>
                                        <p:cTn id="14" dur="500"/>
                                        <p:tgtEl>
                                          <p:spTgt spid="600072"/>
                                        </p:tgtEl>
                                      </p:cBhvr>
                                    </p:animEffect>
                                  </p:childTnLst>
                                </p:cTn>
                              </p:par>
                              <p:par>
                                <p:cTn id="15" presetID="18" presetClass="entr" presetSubtype="12" fill="hold" grpId="0" nodeType="withEffect">
                                  <p:stCondLst>
                                    <p:cond delay="0"/>
                                  </p:stCondLst>
                                  <p:childTnLst>
                                    <p:set>
                                      <p:cBhvr>
                                        <p:cTn id="16" dur="1" fill="hold">
                                          <p:stCondLst>
                                            <p:cond delay="0"/>
                                          </p:stCondLst>
                                        </p:cTn>
                                        <p:tgtEl>
                                          <p:spTgt spid="600073"/>
                                        </p:tgtEl>
                                        <p:attrNameLst>
                                          <p:attrName>style.visibility</p:attrName>
                                        </p:attrNameLst>
                                      </p:cBhvr>
                                      <p:to>
                                        <p:strVal val="visible"/>
                                      </p:to>
                                    </p:set>
                                    <p:animEffect transition="in" filter="strips(downLeft)">
                                      <p:cBhvr>
                                        <p:cTn id="17" dur="500"/>
                                        <p:tgtEl>
                                          <p:spTgt spid="60007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00070"/>
                                        </p:tgtEl>
                                        <p:attrNameLst>
                                          <p:attrName>style.visibility</p:attrName>
                                        </p:attrNameLst>
                                      </p:cBhvr>
                                      <p:to>
                                        <p:strVal val="visible"/>
                                      </p:to>
                                    </p:set>
                                    <p:animEffect transition="in" filter="fade">
                                      <p:cBhvr>
                                        <p:cTn id="21" dur="500"/>
                                        <p:tgtEl>
                                          <p:spTgt spid="60007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0069"/>
                                        </p:tgtEl>
                                        <p:attrNameLst>
                                          <p:attrName>style.visibility</p:attrName>
                                        </p:attrNameLst>
                                      </p:cBhvr>
                                      <p:to>
                                        <p:strVal val="visible"/>
                                      </p:to>
                                    </p:set>
                                    <p:animEffect transition="in" filter="fade">
                                      <p:cBhvr>
                                        <p:cTn id="24" dur="500"/>
                                        <p:tgtEl>
                                          <p:spTgt spid="600069"/>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600078"/>
                                        </p:tgtEl>
                                        <p:attrNameLst>
                                          <p:attrName>style.visibility</p:attrName>
                                        </p:attrNameLst>
                                      </p:cBhvr>
                                      <p:to>
                                        <p:strVal val="visible"/>
                                      </p:to>
                                    </p:set>
                                    <p:animEffect transition="in" filter="strips(downLeft)">
                                      <p:cBhvr>
                                        <p:cTn id="29" dur="800"/>
                                        <p:tgtEl>
                                          <p:spTgt spid="600078"/>
                                        </p:tgtEl>
                                      </p:cBhvr>
                                    </p:animEffect>
                                  </p:childTnLst>
                                </p:cTn>
                              </p:par>
                              <p:par>
                                <p:cTn id="30" presetID="18" presetClass="entr" presetSubtype="12" fill="hold" grpId="0" nodeType="withEffect">
                                  <p:stCondLst>
                                    <p:cond delay="200"/>
                                  </p:stCondLst>
                                  <p:childTnLst>
                                    <p:set>
                                      <p:cBhvr>
                                        <p:cTn id="31" dur="1" fill="hold">
                                          <p:stCondLst>
                                            <p:cond delay="0"/>
                                          </p:stCondLst>
                                        </p:cTn>
                                        <p:tgtEl>
                                          <p:spTgt spid="600080"/>
                                        </p:tgtEl>
                                        <p:attrNameLst>
                                          <p:attrName>style.visibility</p:attrName>
                                        </p:attrNameLst>
                                      </p:cBhvr>
                                      <p:to>
                                        <p:strVal val="visible"/>
                                      </p:to>
                                    </p:set>
                                    <p:animEffect transition="in" filter="strips(downLeft)">
                                      <p:cBhvr>
                                        <p:cTn id="32" dur="500"/>
                                        <p:tgtEl>
                                          <p:spTgt spid="600080"/>
                                        </p:tgtEl>
                                      </p:cBhvr>
                                    </p:animEffect>
                                  </p:childTnLst>
                                </p:cTn>
                              </p:par>
                              <p:par>
                                <p:cTn id="33" presetID="18" presetClass="entr" presetSubtype="12" fill="hold" grpId="0" nodeType="withEffect">
                                  <p:stCondLst>
                                    <p:cond delay="200"/>
                                  </p:stCondLst>
                                  <p:childTnLst>
                                    <p:set>
                                      <p:cBhvr>
                                        <p:cTn id="34" dur="1" fill="hold">
                                          <p:stCondLst>
                                            <p:cond delay="0"/>
                                          </p:stCondLst>
                                        </p:cTn>
                                        <p:tgtEl>
                                          <p:spTgt spid="600079"/>
                                        </p:tgtEl>
                                        <p:attrNameLst>
                                          <p:attrName>style.visibility</p:attrName>
                                        </p:attrNameLst>
                                      </p:cBhvr>
                                      <p:to>
                                        <p:strVal val="visible"/>
                                      </p:to>
                                    </p:set>
                                    <p:animEffect transition="in" filter="strips(downLeft)">
                                      <p:cBhvr>
                                        <p:cTn id="35" dur="500"/>
                                        <p:tgtEl>
                                          <p:spTgt spid="600079"/>
                                        </p:tgtEl>
                                      </p:cBhvr>
                                    </p:animEffect>
                                  </p:childTnLst>
                                </p:cTn>
                              </p:par>
                              <p:par>
                                <p:cTn id="36" presetID="1" presetClass="entr" presetSubtype="0" fill="hold" grpId="0" nodeType="withEffect">
                                  <p:stCondLst>
                                    <p:cond delay="200"/>
                                  </p:stCondLst>
                                  <p:childTnLst>
                                    <p:set>
                                      <p:cBhvr>
                                        <p:cTn id="37" dur="1" fill="hold">
                                          <p:stCondLst>
                                            <p:cond delay="0"/>
                                          </p:stCondLst>
                                        </p:cTn>
                                        <p:tgtEl>
                                          <p:spTgt spid="600077"/>
                                        </p:tgtEl>
                                        <p:attrNameLst>
                                          <p:attrName>style.visibility</p:attrName>
                                        </p:attrNameLst>
                                      </p:cBhvr>
                                      <p:to>
                                        <p:strVal val="visible"/>
                                      </p:to>
                                    </p:set>
                                  </p:childTnLst>
                                </p:cTn>
                              </p:par>
                            </p:childTnLst>
                          </p:cTn>
                        </p:par>
                        <p:par>
                          <p:cTn id="38" fill="hold">
                            <p:stCondLst>
                              <p:cond delay="800"/>
                            </p:stCondLst>
                            <p:childTnLst>
                              <p:par>
                                <p:cTn id="39" presetID="10" presetClass="entr" presetSubtype="0" fill="hold" grpId="0" nodeType="afterEffect">
                                  <p:stCondLst>
                                    <p:cond delay="0"/>
                                  </p:stCondLst>
                                  <p:childTnLst>
                                    <p:set>
                                      <p:cBhvr>
                                        <p:cTn id="40" dur="1" fill="hold">
                                          <p:stCondLst>
                                            <p:cond delay="0"/>
                                          </p:stCondLst>
                                        </p:cTn>
                                        <p:tgtEl>
                                          <p:spTgt spid="600075"/>
                                        </p:tgtEl>
                                        <p:attrNameLst>
                                          <p:attrName>style.visibility</p:attrName>
                                        </p:attrNameLst>
                                      </p:cBhvr>
                                      <p:to>
                                        <p:strVal val="visible"/>
                                      </p:to>
                                    </p:set>
                                    <p:animEffect transition="in" filter="fade">
                                      <p:cBhvr>
                                        <p:cTn id="41" dur="1000"/>
                                        <p:tgtEl>
                                          <p:spTgt spid="60007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0076"/>
                                        </p:tgtEl>
                                        <p:attrNameLst>
                                          <p:attrName>style.visibility</p:attrName>
                                        </p:attrNameLst>
                                      </p:cBhvr>
                                      <p:to>
                                        <p:strVal val="visible"/>
                                      </p:to>
                                    </p:set>
                                    <p:animEffect transition="in" filter="fade">
                                      <p:cBhvr>
                                        <p:cTn id="44" dur="1000"/>
                                        <p:tgtEl>
                                          <p:spTgt spid="60007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00084"/>
                                        </p:tgtEl>
                                        <p:attrNameLst>
                                          <p:attrName>style.visibility</p:attrName>
                                        </p:attrNameLst>
                                      </p:cBhvr>
                                      <p:to>
                                        <p:strVal val="visible"/>
                                      </p:to>
                                    </p:set>
                                    <p:animEffect transition="in" filter="fade">
                                      <p:cBhvr>
                                        <p:cTn id="47" dur="1000"/>
                                        <p:tgtEl>
                                          <p:spTgt spid="600084"/>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grpId="0" nodeType="clickEffect">
                                  <p:stCondLst>
                                    <p:cond delay="0"/>
                                  </p:stCondLst>
                                  <p:childTnLst>
                                    <p:set>
                                      <p:cBhvr>
                                        <p:cTn id="51" dur="1" fill="hold">
                                          <p:stCondLst>
                                            <p:cond delay="0"/>
                                          </p:stCondLst>
                                        </p:cTn>
                                        <p:tgtEl>
                                          <p:spTgt spid="600082"/>
                                        </p:tgtEl>
                                        <p:attrNameLst>
                                          <p:attrName>style.visibility</p:attrName>
                                        </p:attrNameLst>
                                      </p:cBhvr>
                                      <p:to>
                                        <p:strVal val="visible"/>
                                      </p:to>
                                    </p:set>
                                    <p:animEffect transition="in" filter="strips(downLeft)">
                                      <p:cBhvr>
                                        <p:cTn id="52" dur="500"/>
                                        <p:tgtEl>
                                          <p:spTgt spid="600082"/>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600085"/>
                                        </p:tgtEl>
                                        <p:attrNameLst>
                                          <p:attrName>style.visibility</p:attrName>
                                        </p:attrNameLst>
                                      </p:cBhvr>
                                      <p:to>
                                        <p:strVal val="visible"/>
                                      </p:to>
                                    </p:set>
                                    <p:animEffect transition="in" filter="fade">
                                      <p:cBhvr>
                                        <p:cTn id="56" dur="1000"/>
                                        <p:tgtEl>
                                          <p:spTgt spid="600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9" grpId="0" animBg="1"/>
      <p:bldP spid="600071" grpId="0" animBg="1"/>
      <p:bldP spid="600072" grpId="0" animBg="1"/>
      <p:bldP spid="600073" grpId="0" animBg="1"/>
      <p:bldP spid="600074" grpId="0" animBg="1"/>
      <p:bldP spid="600075" grpId="0" animBg="1"/>
      <p:bldP spid="600076" grpId="0" animBg="1"/>
      <p:bldP spid="600077" grpId="0" animBg="1"/>
      <p:bldP spid="600078" grpId="0" animBg="1"/>
      <p:bldP spid="600079" grpId="0" animBg="1"/>
      <p:bldP spid="600080" grpId="0" animBg="1"/>
      <p:bldP spid="600082" grpId="0" animBg="1"/>
      <p:bldP spid="600070" grpId="0" animBg="1"/>
      <p:bldP spid="6000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fr-BE" dirty="0" err="1">
                <a:latin typeface="Calibri" pitchFamily="34" charset="0"/>
              </a:rPr>
              <a:t>Schrijven</a:t>
            </a:r>
            <a:r>
              <a:rPr lang="fr-BE" dirty="0">
                <a:latin typeface="Calibri" pitchFamily="34" charset="0"/>
              </a:rPr>
              <a:t> van emails: </a:t>
            </a:r>
            <a:r>
              <a:rPr lang="fr-BE" b="1" dirty="0">
                <a:latin typeface="Courier New" pitchFamily="49" charset="0"/>
                <a:cs typeface="Courier New" pitchFamily="49" charset="0"/>
              </a:rPr>
              <a:t>mail</a:t>
            </a:r>
            <a:endParaRPr lang="nl-NL" b="1" dirty="0">
              <a:latin typeface="Courier New" pitchFamily="49" charset="0"/>
              <a:cs typeface="Courier New" pitchFamily="49" charset="0"/>
            </a:endParaRPr>
          </a:p>
        </p:txBody>
      </p:sp>
      <p:sp>
        <p:nvSpPr>
          <p:cNvPr id="829443" name="Rectangle 3"/>
          <p:cNvSpPr>
            <a:spLocks noChangeArrowheads="1"/>
          </p:cNvSpPr>
          <p:nvPr/>
        </p:nvSpPr>
        <p:spPr bwMode="auto">
          <a:xfrm>
            <a:off x="971550" y="1557338"/>
            <a:ext cx="7848600" cy="5014934"/>
          </a:xfrm>
          <a:prstGeom prst="rect">
            <a:avLst/>
          </a:prstGeom>
          <a:noFill/>
          <a:ln w="9525">
            <a:noFill/>
            <a:miter lim="800000"/>
            <a:headEnd/>
            <a:tailEnd/>
          </a:ln>
        </p:spPr>
        <p:txBody>
          <a:bodyPr/>
          <a:lstStyle/>
          <a:p>
            <a:pPr marL="342900" indent="-342900" algn="l"/>
            <a:r>
              <a:rPr lang="fr-BE" b="0" dirty="0" err="1">
                <a:latin typeface="Calibri" pitchFamily="34" charset="0"/>
              </a:rPr>
              <a:t>interactief</a:t>
            </a:r>
            <a:r>
              <a:rPr lang="fr-BE" b="0" dirty="0">
                <a:latin typeface="Calibri" pitchFamily="34" charset="0"/>
              </a:rPr>
              <a:t> </a:t>
            </a:r>
            <a:r>
              <a:rPr lang="fr-BE" b="0" dirty="0" err="1">
                <a:latin typeface="Calibri" pitchFamily="34" charset="0"/>
              </a:rPr>
              <a:t>intypen</a:t>
            </a:r>
            <a:r>
              <a:rPr lang="fr-BE" b="0" dirty="0">
                <a:latin typeface="Calibri" pitchFamily="34" charset="0"/>
              </a:rPr>
              <a:t> van </a:t>
            </a:r>
            <a:r>
              <a:rPr lang="fr-BE" b="0" dirty="0" err="1">
                <a:latin typeface="Calibri" pitchFamily="34" charset="0"/>
              </a:rPr>
              <a:t>tekst</a:t>
            </a:r>
            <a:r>
              <a:rPr lang="fr-BE" sz="800" b="0" dirty="0">
                <a:latin typeface="Calibri" pitchFamily="34" charset="0"/>
              </a:rPr>
              <a:t/>
            </a:r>
            <a:br>
              <a:rPr lang="fr-BE" sz="800" b="0" dirty="0">
                <a:latin typeface="Calibri" pitchFamily="34" charset="0"/>
              </a:rPr>
            </a:br>
            <a:endParaRPr lang="fr-BE" sz="800" b="0" dirty="0">
              <a:latin typeface="Calibri" pitchFamily="34" charset="0"/>
            </a:endParaRPr>
          </a:p>
          <a:p>
            <a:pPr marL="742950" lvl="1" indent="-285750" algn="l">
              <a:buFont typeface="Wingdings" pitchFamily="2" charset="2"/>
              <a:buChar char="Ø"/>
            </a:pPr>
            <a:r>
              <a:rPr lang="nl-BE" sz="1800" b="0" dirty="0">
                <a:latin typeface="Calibri" pitchFamily="34" charset="0"/>
              </a:rPr>
              <a:t>geef commando </a:t>
            </a:r>
          </a:p>
          <a:p>
            <a:pPr marL="1143000" lvl="2" indent="-228600" algn="l">
              <a:buFont typeface="Wingdings" pitchFamily="2" charset="2"/>
              <a:buChar char="§"/>
            </a:pPr>
            <a:r>
              <a:rPr lang="nl-BE" sz="1600" b="1" dirty="0">
                <a:latin typeface="Courier New"/>
                <a:cs typeface="Courier New"/>
                <a:sym typeface="Courier New"/>
              </a:rPr>
              <a:t>$ mail -s "</a:t>
            </a:r>
            <a:r>
              <a:rPr lang="nl-BE" sz="1600" b="1" i="1" dirty="0">
                <a:latin typeface="Courier New"/>
                <a:cs typeface="Courier New"/>
                <a:sym typeface="Courier New"/>
              </a:rPr>
              <a:t>onderwerp</a:t>
            </a:r>
            <a:r>
              <a:rPr lang="nl-BE" sz="1600" b="1" dirty="0">
                <a:latin typeface="Courier New"/>
                <a:cs typeface="Courier New"/>
                <a:sym typeface="Courier New"/>
              </a:rPr>
              <a:t>" </a:t>
            </a:r>
            <a:r>
              <a:rPr lang="nl-BE" sz="1600" b="1" i="1" dirty="0" err="1">
                <a:latin typeface="Courier New"/>
                <a:cs typeface="Courier New"/>
                <a:sym typeface="Courier New"/>
              </a:rPr>
              <a:t>userid</a:t>
            </a:r>
            <a:r>
              <a:rPr lang="nl-BE" sz="1600" b="1" dirty="0">
                <a:latin typeface="Courier New"/>
                <a:cs typeface="Courier New"/>
                <a:sym typeface="Courier New"/>
              </a:rPr>
              <a:t>@</a:t>
            </a:r>
            <a:r>
              <a:rPr lang="nl-BE" sz="1600" b="1" i="1" dirty="0" err="1">
                <a:latin typeface="Courier New"/>
                <a:cs typeface="Courier New"/>
                <a:sym typeface="Courier New"/>
              </a:rPr>
              <a:t>address</a:t>
            </a:r>
            <a:endParaRPr lang="nl-BE" sz="1600" b="1" i="1" dirty="0">
              <a:latin typeface="Courier New"/>
              <a:cs typeface="Courier New"/>
              <a:sym typeface="Courier New"/>
            </a:endParaRPr>
          </a:p>
          <a:p>
            <a:pPr marL="742950" lvl="1" indent="-285750" algn="l">
              <a:buFont typeface="Wingdings" pitchFamily="2" charset="2"/>
              <a:buChar char="Ø"/>
            </a:pPr>
            <a:r>
              <a:rPr lang="nl-BE" sz="1800" b="0" dirty="0">
                <a:latin typeface="Calibri" pitchFamily="34" charset="0"/>
              </a:rPr>
              <a:t>typ nu je tekst in</a:t>
            </a:r>
          </a:p>
          <a:p>
            <a:pPr marL="742950" lvl="1" indent="-285750" algn="l">
              <a:buFont typeface="Wingdings" pitchFamily="2" charset="2"/>
              <a:buChar char="Ø"/>
            </a:pPr>
            <a:r>
              <a:rPr lang="nl-BE" sz="1800" b="0" dirty="0">
                <a:latin typeface="Calibri" pitchFamily="34" charset="0"/>
              </a:rPr>
              <a:t>afsluiten en versturen door op </a:t>
            </a:r>
            <a:r>
              <a:rPr lang="nl-BE" sz="1800" b="1" dirty="0">
                <a:latin typeface="Courier New"/>
                <a:cs typeface="Courier New"/>
                <a:sym typeface="Courier New"/>
              </a:rPr>
              <a:t>CTRL+D</a:t>
            </a:r>
            <a:r>
              <a:rPr lang="nl-BE" sz="1800" b="0" dirty="0">
                <a:latin typeface="Calibri" pitchFamily="34" charset="0"/>
              </a:rPr>
              <a:t> te drukken</a:t>
            </a:r>
            <a:br>
              <a:rPr lang="nl-BE" sz="1800" b="0" dirty="0">
                <a:latin typeface="Calibri" pitchFamily="34" charset="0"/>
              </a:rPr>
            </a:br>
            <a:endParaRPr lang="nl-BE" sz="1800" b="0" dirty="0">
              <a:latin typeface="Calibri" pitchFamily="34" charset="0"/>
            </a:endParaRPr>
          </a:p>
          <a:p>
            <a:pPr marL="342900" indent="-342900" algn="l"/>
            <a:r>
              <a:rPr lang="nl-BE" b="0" dirty="0">
                <a:latin typeface="Calibri" pitchFamily="34" charset="0"/>
              </a:rPr>
              <a:t>doorsturen van tekstbestand</a:t>
            </a:r>
            <a:r>
              <a:rPr lang="nl-BE" sz="800" b="0" dirty="0">
                <a:latin typeface="Calibri" pitchFamily="34" charset="0"/>
              </a:rPr>
              <a:t/>
            </a:r>
            <a:br>
              <a:rPr lang="nl-BE" sz="800" b="0" dirty="0">
                <a:latin typeface="Calibri" pitchFamily="34" charset="0"/>
              </a:rPr>
            </a:br>
            <a:endParaRPr lang="nl-BE" sz="800" b="0" dirty="0">
              <a:latin typeface="Calibri" pitchFamily="34" charset="0"/>
            </a:endParaRPr>
          </a:p>
          <a:p>
            <a:pPr marL="742950" lvl="1" indent="-285750" algn="l">
              <a:buFont typeface="Wingdings" pitchFamily="2" charset="2"/>
              <a:buChar char="Ø"/>
            </a:pPr>
            <a:r>
              <a:rPr lang="nl-BE" sz="1800" b="0" dirty="0">
                <a:latin typeface="Calibri" pitchFamily="34" charset="0"/>
              </a:rPr>
              <a:t>sla tekst op in </a:t>
            </a:r>
            <a:r>
              <a:rPr lang="nl-BE" sz="1800" b="1" i="1" dirty="0">
                <a:latin typeface="Courier New"/>
                <a:cs typeface="Courier New"/>
                <a:sym typeface="Courier New"/>
              </a:rPr>
              <a:t>bestand</a:t>
            </a:r>
            <a:endParaRPr lang="nl-BE" sz="1800" b="1" dirty="0">
              <a:latin typeface="Courier New"/>
              <a:cs typeface="Courier New"/>
              <a:sym typeface="Courier New"/>
            </a:endParaRPr>
          </a:p>
          <a:p>
            <a:pPr marL="742950" lvl="1" indent="-285750" algn="l">
              <a:buFont typeface="Wingdings" pitchFamily="2" charset="2"/>
              <a:buChar char="Ø"/>
            </a:pPr>
            <a:r>
              <a:rPr lang="nl-BE" sz="1800" b="0" dirty="0">
                <a:latin typeface="Calibri" pitchFamily="34" charset="0"/>
              </a:rPr>
              <a:t>doorsturen via commando</a:t>
            </a:r>
          </a:p>
          <a:p>
            <a:pPr marL="1143000" lvl="2" indent="-228600" algn="l">
              <a:buFont typeface="Wingdings" pitchFamily="2" charset="2"/>
              <a:buChar char="§"/>
            </a:pPr>
            <a:r>
              <a:rPr lang="nl-BE" sz="1600" b="1" dirty="0">
                <a:latin typeface="Courier New"/>
                <a:cs typeface="Courier New"/>
                <a:sym typeface="Courier New"/>
              </a:rPr>
              <a:t>$ mail -s "</a:t>
            </a:r>
            <a:r>
              <a:rPr lang="nl-BE" sz="1600" b="1" i="1" dirty="0">
                <a:latin typeface="Courier New"/>
                <a:cs typeface="Courier New"/>
                <a:sym typeface="Courier New"/>
              </a:rPr>
              <a:t>onderwerp</a:t>
            </a:r>
            <a:r>
              <a:rPr lang="nl-BE" sz="1600" b="1" dirty="0">
                <a:latin typeface="Courier New"/>
                <a:cs typeface="Courier New"/>
                <a:sym typeface="Courier New"/>
              </a:rPr>
              <a:t>" </a:t>
            </a:r>
            <a:r>
              <a:rPr lang="nl-BE" sz="1600" b="1" i="1" dirty="0" err="1">
                <a:latin typeface="Courier New"/>
                <a:cs typeface="Courier New"/>
                <a:sym typeface="Courier New"/>
              </a:rPr>
              <a:t>userid</a:t>
            </a:r>
            <a:r>
              <a:rPr lang="nl-BE" sz="1600" b="1" dirty="0">
                <a:latin typeface="Courier New"/>
                <a:cs typeface="Courier New"/>
                <a:sym typeface="Courier New"/>
              </a:rPr>
              <a:t>@</a:t>
            </a:r>
            <a:r>
              <a:rPr lang="nl-BE" sz="1600" b="1" i="1" dirty="0" err="1">
                <a:latin typeface="Courier New"/>
                <a:cs typeface="Courier New"/>
                <a:sym typeface="Courier New"/>
              </a:rPr>
              <a:t>address</a:t>
            </a:r>
            <a:r>
              <a:rPr lang="nl-BE" sz="1600" b="1" dirty="0">
                <a:latin typeface="Courier New"/>
                <a:cs typeface="Courier New"/>
                <a:sym typeface="Courier New"/>
              </a:rPr>
              <a:t> &lt; </a:t>
            </a:r>
            <a:r>
              <a:rPr lang="nl-BE" sz="1600" b="1" i="1" dirty="0">
                <a:latin typeface="Courier New"/>
                <a:cs typeface="Courier New"/>
                <a:sym typeface="Courier New"/>
              </a:rPr>
              <a:t>bestand</a:t>
            </a:r>
          </a:p>
        </p:txBody>
      </p:sp>
      <p:grpSp>
        <p:nvGrpSpPr>
          <p:cNvPr id="2" name="Group 4"/>
          <p:cNvGrpSpPr>
            <a:grpSpLocks/>
          </p:cNvGrpSpPr>
          <p:nvPr/>
        </p:nvGrpSpPr>
        <p:grpSpPr bwMode="auto">
          <a:xfrm>
            <a:off x="1331913" y="5870577"/>
            <a:ext cx="7200900" cy="773113"/>
            <a:chOff x="930" y="3290"/>
            <a:chExt cx="4536" cy="487"/>
          </a:xfrm>
        </p:grpSpPr>
        <p:sp>
          <p:nvSpPr>
            <p:cNvPr id="11270" name="Text Box 5"/>
            <p:cNvSpPr txBox="1">
              <a:spLocks noChangeArrowheads="1"/>
            </p:cNvSpPr>
            <p:nvPr/>
          </p:nvSpPr>
          <p:spPr bwMode="auto">
            <a:xfrm>
              <a:off x="930" y="3290"/>
              <a:ext cx="1089" cy="231"/>
            </a:xfrm>
            <a:prstGeom prst="rect">
              <a:avLst/>
            </a:prstGeom>
            <a:noFill/>
            <a:ln w="9525">
              <a:noFill/>
              <a:miter lim="800000"/>
              <a:headEnd/>
              <a:tailEnd/>
            </a:ln>
          </p:spPr>
          <p:txBody>
            <a:bodyPr>
              <a:spAutoFit/>
            </a:bodyPr>
            <a:lstStyle/>
            <a:p>
              <a:pPr algn="l">
                <a:spcBef>
                  <a:spcPct val="0"/>
                </a:spcBef>
                <a:buClrTx/>
                <a:buFontTx/>
                <a:buNone/>
              </a:pPr>
              <a:r>
                <a:rPr lang="en-US" sz="1800" b="1" dirty="0" err="1">
                  <a:solidFill>
                    <a:srgbClr val="FF0000"/>
                  </a:solidFill>
                  <a:latin typeface="Calibri" pitchFamily="34" charset="0"/>
                </a:rPr>
                <a:t>opmerking</a:t>
              </a:r>
              <a:r>
                <a:rPr lang="en-US" sz="1800" b="1" dirty="0">
                  <a:solidFill>
                    <a:srgbClr val="FF0000"/>
                  </a:solidFill>
                  <a:latin typeface="Calibri" pitchFamily="34" charset="0"/>
                </a:rPr>
                <a:t>:</a:t>
              </a:r>
              <a:endParaRPr lang="en-US" b="1" dirty="0">
                <a:latin typeface="Calibri" pitchFamily="34" charset="0"/>
              </a:endParaRPr>
            </a:p>
          </p:txBody>
        </p:sp>
        <p:sp>
          <p:nvSpPr>
            <p:cNvPr id="11271" name="Rectangle 6"/>
            <p:cNvSpPr>
              <a:spLocks noChangeArrowheads="1"/>
            </p:cNvSpPr>
            <p:nvPr/>
          </p:nvSpPr>
          <p:spPr bwMode="auto">
            <a:xfrm>
              <a:off x="1066" y="3520"/>
              <a:ext cx="4400" cy="257"/>
            </a:xfrm>
            <a:prstGeom prst="rect">
              <a:avLst/>
            </a:prstGeom>
            <a:noFill/>
            <a:ln w="9525">
              <a:noFill/>
              <a:miter lim="800000"/>
              <a:headEnd/>
              <a:tailEnd/>
            </a:ln>
          </p:spPr>
          <p:txBody>
            <a:bodyPr/>
            <a:lstStyle/>
            <a:p>
              <a:pPr marL="342900" indent="-342900" algn="l">
                <a:buFont typeface="Wingdings" pitchFamily="2" charset="2"/>
                <a:buChar char="§"/>
              </a:pPr>
              <a:r>
                <a:rPr lang="fr-BE" sz="1600" b="1" dirty="0">
                  <a:latin typeface="Courier New"/>
                  <a:cs typeface="Courier New"/>
                  <a:sym typeface="Courier New"/>
                </a:rPr>
                <a:t>mail</a:t>
              </a:r>
              <a:r>
                <a:rPr lang="fr-BE" sz="1600" b="0" dirty="0">
                  <a:latin typeface="Calibri" pitchFamily="34" charset="0"/>
                </a:rPr>
                <a:t> </a:t>
              </a:r>
              <a:r>
                <a:rPr lang="fr-BE" sz="1600" b="0" dirty="0" err="1">
                  <a:latin typeface="Calibri" pitchFamily="34" charset="0"/>
                </a:rPr>
                <a:t>is</a:t>
              </a:r>
              <a:r>
                <a:rPr lang="fr-BE" sz="1600" b="0" dirty="0">
                  <a:latin typeface="Calibri" pitchFamily="34" charset="0"/>
                </a:rPr>
                <a:t> </a:t>
              </a:r>
              <a:r>
                <a:rPr lang="fr-BE" sz="1600" b="0" dirty="0" err="1">
                  <a:latin typeface="Calibri" pitchFamily="34" charset="0"/>
                </a:rPr>
                <a:t>zelfde</a:t>
              </a:r>
              <a:r>
                <a:rPr lang="fr-BE" sz="1600" b="0" dirty="0">
                  <a:latin typeface="Calibri" pitchFamily="34" charset="0"/>
                </a:rPr>
                <a:t> commando </a:t>
              </a:r>
              <a:r>
                <a:rPr lang="fr-BE" sz="1600" b="0" dirty="0" err="1">
                  <a:latin typeface="Calibri" pitchFamily="34" charset="0"/>
                </a:rPr>
                <a:t>als</a:t>
              </a:r>
              <a:r>
                <a:rPr lang="fr-BE" sz="1600" b="0" dirty="0">
                  <a:latin typeface="Calibri" pitchFamily="34" charset="0"/>
                </a:rPr>
                <a:t> </a:t>
              </a:r>
              <a:r>
                <a:rPr lang="fr-BE" sz="1600" b="1" dirty="0" err="1">
                  <a:latin typeface="Courier New"/>
                  <a:cs typeface="Courier New"/>
                  <a:sym typeface="Courier New"/>
                </a:rPr>
                <a:t>mailx</a:t>
              </a:r>
              <a:endParaRPr lang="nl-BE" sz="1600" b="1" dirty="0">
                <a:latin typeface="Courier New"/>
                <a:cs typeface="Courier New"/>
                <a:sym typeface="Courier New"/>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294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94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94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944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94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944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944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944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944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4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fr-BE" dirty="0" err="1">
                <a:latin typeface="Calibri" pitchFamily="34" charset="0"/>
              </a:rPr>
              <a:t>Lezen</a:t>
            </a:r>
            <a:r>
              <a:rPr lang="fr-BE" dirty="0">
                <a:latin typeface="Calibri" pitchFamily="34" charset="0"/>
              </a:rPr>
              <a:t> van emails: </a:t>
            </a:r>
            <a:r>
              <a:rPr lang="fr-BE" b="1" dirty="0" err="1">
                <a:latin typeface="Courier New" pitchFamily="49" charset="0"/>
                <a:cs typeface="Courier New" pitchFamily="49" charset="0"/>
              </a:rPr>
              <a:t>mutt</a:t>
            </a:r>
            <a:endParaRPr lang="nl-NL" b="1" dirty="0">
              <a:latin typeface="Courier New" pitchFamily="49" charset="0"/>
              <a:cs typeface="Courier New" pitchFamily="49" charset="0"/>
            </a:endParaRPr>
          </a:p>
        </p:txBody>
      </p:sp>
      <p:sp>
        <p:nvSpPr>
          <p:cNvPr id="830467" name="Rectangle 3"/>
          <p:cNvSpPr>
            <a:spLocks noChangeArrowheads="1"/>
          </p:cNvSpPr>
          <p:nvPr/>
        </p:nvSpPr>
        <p:spPr bwMode="auto">
          <a:xfrm>
            <a:off x="971550" y="1557338"/>
            <a:ext cx="7848600" cy="4824412"/>
          </a:xfrm>
          <a:prstGeom prst="rect">
            <a:avLst/>
          </a:prstGeom>
          <a:noFill/>
          <a:ln w="9525">
            <a:noFill/>
            <a:miter lim="800000"/>
            <a:headEnd/>
            <a:tailEnd/>
          </a:ln>
        </p:spPr>
        <p:txBody>
          <a:bodyPr/>
          <a:lstStyle/>
          <a:p>
            <a:pPr marL="342900" indent="-342900" algn="l"/>
            <a:r>
              <a:rPr lang="fr-BE" b="0" dirty="0" err="1">
                <a:latin typeface="Calibri" pitchFamily="34" charset="0"/>
              </a:rPr>
              <a:t>start</a:t>
            </a:r>
            <a:r>
              <a:rPr lang="fr-BE" b="0" dirty="0">
                <a:latin typeface="Calibri" pitchFamily="34" charset="0"/>
              </a:rPr>
              <a:t> </a:t>
            </a:r>
            <a:r>
              <a:rPr lang="fr-BE" b="0" dirty="0" err="1">
                <a:latin typeface="Calibri" pitchFamily="34" charset="0"/>
              </a:rPr>
              <a:t>emailprogramma</a:t>
            </a:r>
            <a:r>
              <a:rPr lang="fr-BE" b="0" dirty="0">
                <a:latin typeface="Calibri" pitchFamily="34" charset="0"/>
              </a:rPr>
              <a:t> op via commando </a:t>
            </a:r>
            <a:r>
              <a:rPr lang="fr-BE" b="1" dirty="0" err="1">
                <a:latin typeface="Courier New"/>
                <a:cs typeface="Courier New"/>
                <a:sym typeface="Courier New"/>
              </a:rPr>
              <a:t>mutt</a:t>
            </a:r>
            <a:r>
              <a:rPr lang="fr-BE" sz="800" b="0" dirty="0">
                <a:latin typeface="Calibri" pitchFamily="34" charset="0"/>
              </a:rPr>
              <a:t/>
            </a:r>
            <a:br>
              <a:rPr lang="fr-BE" sz="800" b="0" dirty="0">
                <a:latin typeface="Calibri" pitchFamily="34" charset="0"/>
              </a:rPr>
            </a:br>
            <a:endParaRPr lang="fr-BE" sz="800" b="0" dirty="0">
              <a:latin typeface="Calibri" pitchFamily="34" charset="0"/>
            </a:endParaRPr>
          </a:p>
          <a:p>
            <a:pPr marL="742950" lvl="1" indent="-285750" algn="l">
              <a:buFont typeface="Wingdings" pitchFamily="2" charset="2"/>
              <a:buChar char="Ø"/>
            </a:pPr>
            <a:r>
              <a:rPr lang="nl-BE" sz="1800" b="0" dirty="0">
                <a:latin typeface="Calibri" pitchFamily="34" charset="0"/>
              </a:rPr>
              <a:t>gebruik pijltjestoetsen (</a:t>
            </a:r>
            <a:r>
              <a:rPr lang="nl-BE" sz="1800" b="0" dirty="0">
                <a:latin typeface="Calibri" pitchFamily="34" charset="0"/>
                <a:sym typeface="Symbol" pitchFamily="18" charset="2"/>
              </a:rPr>
              <a:t> en ) om boodschap te selecteren</a:t>
            </a:r>
          </a:p>
          <a:p>
            <a:pPr marL="742950" lvl="1" indent="-285750" algn="l">
              <a:buFont typeface="Wingdings" pitchFamily="2" charset="2"/>
              <a:buChar char="Ø"/>
            </a:pPr>
            <a:r>
              <a:rPr lang="nl-BE" sz="1800" b="0" dirty="0">
                <a:latin typeface="Calibri" pitchFamily="34" charset="0"/>
                <a:sym typeface="Symbol" pitchFamily="18" charset="2"/>
              </a:rPr>
              <a:t>druk op </a:t>
            </a:r>
            <a:r>
              <a:rPr lang="nl-BE" sz="1800" b="1" dirty="0">
                <a:latin typeface="Courier New"/>
                <a:cs typeface="Courier New"/>
                <a:sym typeface="Courier New"/>
              </a:rPr>
              <a:t>&lt;enter&gt;</a:t>
            </a:r>
            <a:r>
              <a:rPr lang="nl-BE" sz="1800" b="0" dirty="0">
                <a:latin typeface="Calibri" pitchFamily="34" charset="0"/>
                <a:sym typeface="Symbol" pitchFamily="18" charset="2"/>
              </a:rPr>
              <a:t> om geselecteerde boodschap te lezen</a:t>
            </a:r>
            <a:r>
              <a:rPr lang="nl-BE" sz="1800" b="0" dirty="0">
                <a:latin typeface="Calibri" pitchFamily="34" charset="0"/>
              </a:rPr>
              <a:t/>
            </a:r>
            <a:br>
              <a:rPr lang="nl-BE" sz="1800" b="0" dirty="0">
                <a:latin typeface="Calibri" pitchFamily="34" charset="0"/>
              </a:rPr>
            </a:br>
            <a:endParaRPr lang="nl-BE" sz="1800" b="0" dirty="0">
              <a:latin typeface="Calibri" pitchFamily="34" charset="0"/>
            </a:endParaRPr>
          </a:p>
          <a:p>
            <a:pPr marL="342900" indent="-342900" algn="l"/>
            <a:r>
              <a:rPr lang="nl-BE" sz="2000" b="0" dirty="0">
                <a:latin typeface="Calibri" pitchFamily="34" charset="0"/>
              </a:rPr>
              <a:t>gelezen </a:t>
            </a:r>
            <a:r>
              <a:rPr lang="nl-BE" sz="2000" b="0" dirty="0" err="1">
                <a:latin typeface="Calibri" pitchFamily="34" charset="0"/>
              </a:rPr>
              <a:t>emailberichten</a:t>
            </a:r>
            <a:r>
              <a:rPr lang="nl-BE" sz="2000" b="0" dirty="0">
                <a:latin typeface="Calibri" pitchFamily="34" charset="0"/>
              </a:rPr>
              <a:t> zitten opgeslagen in bestand </a:t>
            </a:r>
            <a:r>
              <a:rPr lang="nl-BE" sz="2000" b="1" dirty="0" err="1">
                <a:latin typeface="Courier New"/>
                <a:cs typeface="Courier New"/>
                <a:sym typeface="Courier New"/>
              </a:rPr>
              <a:t>mbox</a:t>
            </a:r>
            <a:r>
              <a:rPr lang="nl-BE" sz="2000" b="0" dirty="0">
                <a:latin typeface="Calibri" pitchFamily="34" charset="0"/>
              </a:rPr>
              <a:t>, </a:t>
            </a:r>
            <a:br>
              <a:rPr lang="nl-BE" sz="2000" b="0" dirty="0">
                <a:latin typeface="Calibri" pitchFamily="34" charset="0"/>
              </a:rPr>
            </a:br>
            <a:r>
              <a:rPr lang="nl-BE" sz="2000" b="0" dirty="0">
                <a:latin typeface="Calibri" pitchFamily="34" charset="0"/>
              </a:rPr>
              <a:t>dat zich in je </a:t>
            </a:r>
            <a:r>
              <a:rPr lang="nl-BE" sz="2000" b="1" dirty="0">
                <a:latin typeface="Courier New"/>
                <a:cs typeface="Courier New"/>
                <a:sym typeface="Courier New"/>
              </a:rPr>
              <a:t>$HOME</a:t>
            </a:r>
            <a:r>
              <a:rPr lang="nl-BE" sz="2000" b="0" dirty="0">
                <a:latin typeface="Calibri" pitchFamily="34" charset="0"/>
              </a:rPr>
              <a:t> directory bevindt</a:t>
            </a:r>
          </a:p>
        </p:txBody>
      </p:sp>
      <p:grpSp>
        <p:nvGrpSpPr>
          <p:cNvPr id="2" name="Group 4"/>
          <p:cNvGrpSpPr>
            <a:grpSpLocks/>
          </p:cNvGrpSpPr>
          <p:nvPr/>
        </p:nvGrpSpPr>
        <p:grpSpPr bwMode="auto">
          <a:xfrm>
            <a:off x="1331913" y="5870577"/>
            <a:ext cx="7200900" cy="773113"/>
            <a:chOff x="930" y="3290"/>
            <a:chExt cx="4536" cy="487"/>
          </a:xfrm>
        </p:grpSpPr>
        <p:sp>
          <p:nvSpPr>
            <p:cNvPr id="12294" name="Text Box 5"/>
            <p:cNvSpPr txBox="1">
              <a:spLocks noChangeArrowheads="1"/>
            </p:cNvSpPr>
            <p:nvPr/>
          </p:nvSpPr>
          <p:spPr bwMode="auto">
            <a:xfrm>
              <a:off x="930" y="3290"/>
              <a:ext cx="1089" cy="231"/>
            </a:xfrm>
            <a:prstGeom prst="rect">
              <a:avLst/>
            </a:prstGeom>
            <a:noFill/>
            <a:ln w="9525">
              <a:noFill/>
              <a:miter lim="800000"/>
              <a:headEnd/>
              <a:tailEnd/>
            </a:ln>
          </p:spPr>
          <p:txBody>
            <a:bodyPr>
              <a:spAutoFit/>
            </a:bodyPr>
            <a:lstStyle/>
            <a:p>
              <a:pPr algn="l">
                <a:spcBef>
                  <a:spcPct val="0"/>
                </a:spcBef>
                <a:buClrTx/>
                <a:buFontTx/>
                <a:buNone/>
              </a:pPr>
              <a:r>
                <a:rPr lang="en-US" sz="1800" b="1">
                  <a:solidFill>
                    <a:srgbClr val="FF0000"/>
                  </a:solidFill>
                  <a:latin typeface="Calibri" pitchFamily="34" charset="0"/>
                </a:rPr>
                <a:t>opmerking:</a:t>
              </a:r>
              <a:endParaRPr lang="en-US" b="1">
                <a:latin typeface="Calibri" pitchFamily="34" charset="0"/>
              </a:endParaRPr>
            </a:p>
          </p:txBody>
        </p:sp>
        <p:sp>
          <p:nvSpPr>
            <p:cNvPr id="12295" name="Rectangle 6"/>
            <p:cNvSpPr>
              <a:spLocks noChangeArrowheads="1"/>
            </p:cNvSpPr>
            <p:nvPr/>
          </p:nvSpPr>
          <p:spPr bwMode="auto">
            <a:xfrm>
              <a:off x="1066" y="3520"/>
              <a:ext cx="4400" cy="257"/>
            </a:xfrm>
            <a:prstGeom prst="rect">
              <a:avLst/>
            </a:prstGeom>
            <a:noFill/>
            <a:ln w="9525">
              <a:noFill/>
              <a:miter lim="800000"/>
              <a:headEnd/>
              <a:tailEnd/>
            </a:ln>
          </p:spPr>
          <p:txBody>
            <a:bodyPr/>
            <a:lstStyle/>
            <a:p>
              <a:pPr marL="342900" indent="-342900" algn="l">
                <a:buFont typeface="Wingdings" pitchFamily="2" charset="2"/>
                <a:buChar char="§"/>
              </a:pPr>
              <a:r>
                <a:rPr lang="fr-BE" sz="1600" b="1" dirty="0" err="1">
                  <a:latin typeface="Courier New"/>
                  <a:cs typeface="Courier New"/>
                  <a:sym typeface="Courier New"/>
                </a:rPr>
                <a:t>mutt</a:t>
              </a:r>
              <a:r>
                <a:rPr lang="fr-BE" sz="1600" b="0" dirty="0">
                  <a:latin typeface="Calibri" pitchFamily="34" charset="0"/>
                </a:rPr>
                <a:t> </a:t>
              </a:r>
              <a:r>
                <a:rPr lang="fr-BE" sz="1600" b="0" dirty="0" err="1">
                  <a:latin typeface="Calibri" pitchFamily="34" charset="0"/>
                </a:rPr>
                <a:t>is</a:t>
              </a:r>
              <a:r>
                <a:rPr lang="fr-BE" sz="1600" b="0" dirty="0">
                  <a:latin typeface="Calibri" pitchFamily="34" charset="0"/>
                </a:rPr>
                <a:t> niet </a:t>
              </a:r>
              <a:r>
                <a:rPr lang="fr-BE" sz="1600" b="0" dirty="0" err="1">
                  <a:latin typeface="Calibri" pitchFamily="34" charset="0"/>
                </a:rPr>
                <a:t>beschikbaar</a:t>
              </a:r>
              <a:r>
                <a:rPr lang="fr-BE" sz="1600" b="0" dirty="0">
                  <a:latin typeface="Calibri" pitchFamily="34" charset="0"/>
                </a:rPr>
                <a:t> op </a:t>
              </a:r>
              <a:r>
                <a:rPr lang="fr-BE" sz="1600" b="1" dirty="0" err="1">
                  <a:latin typeface="Courier New"/>
                  <a:cs typeface="Courier New"/>
                  <a:sym typeface="Courier New"/>
                </a:rPr>
                <a:t>genix</a:t>
              </a:r>
              <a:endParaRPr lang="nl-BE" sz="1600" b="1" dirty="0">
                <a:latin typeface="Courier New"/>
                <a:cs typeface="Courier New"/>
                <a:sym typeface="Courier New"/>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30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0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04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04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6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fr-BE" dirty="0" err="1">
                <a:latin typeface="Calibri" pitchFamily="34" charset="0"/>
              </a:rPr>
              <a:t>Schrijven</a:t>
            </a:r>
            <a:r>
              <a:rPr lang="fr-BE" dirty="0">
                <a:latin typeface="Calibri" pitchFamily="34" charset="0"/>
              </a:rPr>
              <a:t> van emails: </a:t>
            </a:r>
            <a:r>
              <a:rPr lang="fr-BE" b="1" dirty="0" err="1">
                <a:latin typeface="Courier New" pitchFamily="49" charset="0"/>
                <a:cs typeface="Courier New" pitchFamily="49" charset="0"/>
              </a:rPr>
              <a:t>mutt</a:t>
            </a:r>
            <a:endParaRPr lang="nl-NL" b="1" dirty="0">
              <a:latin typeface="Courier New" pitchFamily="49" charset="0"/>
              <a:cs typeface="Courier New" pitchFamily="49" charset="0"/>
            </a:endParaRPr>
          </a:p>
        </p:txBody>
      </p:sp>
      <p:sp>
        <p:nvSpPr>
          <p:cNvPr id="831491" name="Rectangle 3"/>
          <p:cNvSpPr>
            <a:spLocks noChangeArrowheads="1"/>
          </p:cNvSpPr>
          <p:nvPr/>
        </p:nvSpPr>
        <p:spPr bwMode="auto">
          <a:xfrm>
            <a:off x="971550" y="1557338"/>
            <a:ext cx="7848600" cy="4824412"/>
          </a:xfrm>
          <a:prstGeom prst="rect">
            <a:avLst/>
          </a:prstGeom>
          <a:noFill/>
          <a:ln w="9525">
            <a:noFill/>
            <a:miter lim="800000"/>
            <a:headEnd/>
            <a:tailEnd/>
          </a:ln>
        </p:spPr>
        <p:txBody>
          <a:bodyPr/>
          <a:lstStyle/>
          <a:p>
            <a:pPr marL="342900" indent="-342900" algn="l"/>
            <a:r>
              <a:rPr lang="fr-BE" b="0" dirty="0" err="1">
                <a:latin typeface="Calibri" pitchFamily="34" charset="0"/>
              </a:rPr>
              <a:t>start</a:t>
            </a:r>
            <a:r>
              <a:rPr lang="fr-BE" b="0" dirty="0">
                <a:latin typeface="Calibri" pitchFamily="34" charset="0"/>
              </a:rPr>
              <a:t> </a:t>
            </a:r>
            <a:r>
              <a:rPr lang="fr-BE" b="0" dirty="0" err="1">
                <a:latin typeface="Calibri" pitchFamily="34" charset="0"/>
              </a:rPr>
              <a:t>emailprogramma</a:t>
            </a:r>
            <a:r>
              <a:rPr lang="fr-BE" b="0" dirty="0">
                <a:latin typeface="Calibri" pitchFamily="34" charset="0"/>
              </a:rPr>
              <a:t> op via commando </a:t>
            </a:r>
            <a:r>
              <a:rPr lang="fr-BE" b="1" dirty="0" err="1">
                <a:latin typeface="Courier New" pitchFamily="49" charset="0"/>
                <a:cs typeface="Courier New" pitchFamily="49" charset="0"/>
              </a:rPr>
              <a:t>mutt</a:t>
            </a:r>
            <a:r>
              <a:rPr lang="fr-BE" sz="800" b="0" dirty="0">
                <a:latin typeface="Calibri" pitchFamily="34" charset="0"/>
              </a:rPr>
              <a:t/>
            </a:r>
            <a:br>
              <a:rPr lang="fr-BE" sz="800" b="0" dirty="0">
                <a:latin typeface="Calibri" pitchFamily="34" charset="0"/>
              </a:rPr>
            </a:br>
            <a:endParaRPr lang="fr-BE" sz="800" b="0" dirty="0">
              <a:latin typeface="Calibri" pitchFamily="34" charset="0"/>
            </a:endParaRPr>
          </a:p>
          <a:p>
            <a:pPr marL="742950" lvl="1" indent="-285750" algn="l">
              <a:buFont typeface="Wingdings" pitchFamily="2" charset="2"/>
              <a:buChar char="Ø"/>
            </a:pPr>
            <a:r>
              <a:rPr lang="nl-BE" sz="1800" b="0" dirty="0">
                <a:latin typeface="Calibri" pitchFamily="34" charset="0"/>
              </a:rPr>
              <a:t>je krijgt commandolijn van het </a:t>
            </a:r>
            <a:r>
              <a:rPr lang="nl-BE" sz="1800" b="0" dirty="0" err="1">
                <a:latin typeface="Calibri" pitchFamily="34" charset="0"/>
              </a:rPr>
              <a:t>emailprogramma</a:t>
            </a:r>
            <a:r>
              <a:rPr lang="nl-BE" sz="1800" b="0" dirty="0">
                <a:latin typeface="Calibri" pitchFamily="34" charset="0"/>
              </a:rPr>
              <a:t> te zien</a:t>
            </a:r>
          </a:p>
          <a:p>
            <a:pPr marL="742950" lvl="1" indent="-285750" algn="l">
              <a:buFont typeface="Wingdings" pitchFamily="2" charset="2"/>
              <a:buChar char="Ø"/>
            </a:pPr>
            <a:r>
              <a:rPr lang="nl-BE" sz="1800" b="0" dirty="0">
                <a:latin typeface="Calibri" pitchFamily="34" charset="0"/>
              </a:rPr>
              <a:t>geef commando </a:t>
            </a:r>
            <a:r>
              <a:rPr lang="nl-BE" sz="1800" b="1" dirty="0">
                <a:latin typeface="Courier New" pitchFamily="49" charset="0"/>
                <a:cs typeface="Courier New" pitchFamily="49" charset="0"/>
              </a:rPr>
              <a:t>m</a:t>
            </a:r>
            <a:r>
              <a:rPr lang="nl-BE" sz="1800" b="0" dirty="0">
                <a:latin typeface="Calibri" pitchFamily="34" charset="0"/>
              </a:rPr>
              <a:t> om nieuw bericht samen te stellen</a:t>
            </a:r>
          </a:p>
          <a:p>
            <a:pPr marL="742950" lvl="1" indent="-285750" algn="l">
              <a:buFont typeface="Wingdings" pitchFamily="2" charset="2"/>
              <a:buChar char="Ø"/>
            </a:pPr>
            <a:r>
              <a:rPr lang="nl-BE" sz="1800" b="0" dirty="0">
                <a:latin typeface="Calibri" pitchFamily="34" charset="0"/>
              </a:rPr>
              <a:t>je kan nu volgende gegevens opgeven</a:t>
            </a:r>
          </a:p>
          <a:p>
            <a:pPr marL="1143000" lvl="2" indent="-228600" algn="l">
              <a:buFont typeface="Wingdings" pitchFamily="2" charset="2"/>
              <a:buChar char="§"/>
            </a:pPr>
            <a:r>
              <a:rPr lang="nl-BE" sz="1600" b="0" dirty="0" err="1">
                <a:latin typeface="Calibri" pitchFamily="34" charset="0"/>
              </a:rPr>
              <a:t>emailadres</a:t>
            </a:r>
            <a:r>
              <a:rPr lang="nl-BE" sz="1600" b="0" dirty="0">
                <a:latin typeface="Calibri" pitchFamily="34" charset="0"/>
              </a:rPr>
              <a:t> van ontvanger</a:t>
            </a:r>
          </a:p>
          <a:p>
            <a:pPr marL="1143000" lvl="2" indent="-228600" algn="l">
              <a:buFont typeface="Wingdings" pitchFamily="2" charset="2"/>
              <a:buChar char="§"/>
            </a:pPr>
            <a:r>
              <a:rPr lang="nl-BE" sz="1600" b="0" dirty="0">
                <a:latin typeface="Calibri" pitchFamily="34" charset="0"/>
              </a:rPr>
              <a:t>onderwerp van bericht</a:t>
            </a:r>
          </a:p>
          <a:p>
            <a:pPr marL="1143000" lvl="2" indent="-228600" algn="l">
              <a:buFont typeface="Wingdings" pitchFamily="2" charset="2"/>
              <a:buChar char="§"/>
            </a:pPr>
            <a:r>
              <a:rPr lang="nl-BE" sz="1600" b="0" dirty="0">
                <a:latin typeface="Calibri" pitchFamily="34" charset="0"/>
              </a:rPr>
              <a:t>typ bericht in via </a:t>
            </a:r>
            <a:r>
              <a:rPr lang="nl-BE" sz="1600" b="0" dirty="0" err="1">
                <a:latin typeface="Calibri" pitchFamily="34" charset="0"/>
              </a:rPr>
              <a:t>editor</a:t>
            </a:r>
            <a:r>
              <a:rPr lang="nl-BE" sz="1600" b="0" dirty="0">
                <a:latin typeface="Calibri" pitchFamily="34" charset="0"/>
              </a:rPr>
              <a:t> </a:t>
            </a:r>
            <a:r>
              <a:rPr lang="nl-BE" sz="1600" b="1" dirty="0" err="1">
                <a:latin typeface="Courier New" pitchFamily="49" charset="0"/>
                <a:cs typeface="Courier New" pitchFamily="49" charset="0"/>
              </a:rPr>
              <a:t>vi</a:t>
            </a:r>
            <a:endParaRPr lang="nl-BE" sz="1600" b="1" dirty="0">
              <a:latin typeface="Courier New" pitchFamily="49" charset="0"/>
              <a:cs typeface="Courier New" pitchFamily="49" charset="0"/>
            </a:endParaRPr>
          </a:p>
          <a:p>
            <a:pPr marL="1143000" lvl="2" indent="-228600" algn="l">
              <a:buFont typeface="Wingdings" pitchFamily="2" charset="2"/>
              <a:buChar char="§"/>
            </a:pPr>
            <a:r>
              <a:rPr lang="nl-BE" sz="1600" b="0" dirty="0">
                <a:latin typeface="Calibri" pitchFamily="34" charset="0"/>
              </a:rPr>
              <a:t>typ </a:t>
            </a:r>
            <a:r>
              <a:rPr lang="nl-BE" sz="1600" b="1" dirty="0">
                <a:latin typeface="Courier New" pitchFamily="49" charset="0"/>
                <a:cs typeface="Courier New" pitchFamily="49" charset="0"/>
              </a:rPr>
              <a:t>:</a:t>
            </a:r>
            <a:r>
              <a:rPr lang="nl-BE" sz="1600" b="1" dirty="0" err="1">
                <a:latin typeface="Courier New" pitchFamily="49" charset="0"/>
                <a:cs typeface="Courier New" pitchFamily="49" charset="0"/>
              </a:rPr>
              <a:t>wq</a:t>
            </a:r>
            <a:r>
              <a:rPr lang="nl-BE" sz="1600" b="1" dirty="0">
                <a:latin typeface="Calibri" pitchFamily="34" charset="0"/>
              </a:rPr>
              <a:t> </a:t>
            </a:r>
            <a:r>
              <a:rPr lang="nl-BE" sz="1600" b="0" dirty="0">
                <a:latin typeface="Calibri" pitchFamily="34" charset="0"/>
              </a:rPr>
              <a:t>in op commandolijn van </a:t>
            </a:r>
            <a:r>
              <a:rPr lang="nl-BE" sz="1600" b="0" dirty="0" err="1">
                <a:latin typeface="Calibri" pitchFamily="34" charset="0"/>
              </a:rPr>
              <a:t>editor</a:t>
            </a:r>
            <a:r>
              <a:rPr lang="nl-BE" sz="1600" b="0" dirty="0">
                <a:latin typeface="Calibri" pitchFamily="34" charset="0"/>
              </a:rPr>
              <a:t> om bericht op te slaan </a:t>
            </a:r>
            <a:br>
              <a:rPr lang="nl-BE" sz="1600" b="0" dirty="0">
                <a:latin typeface="Calibri" pitchFamily="34" charset="0"/>
              </a:rPr>
            </a:br>
            <a:r>
              <a:rPr lang="nl-BE" sz="1600" b="0" dirty="0">
                <a:latin typeface="Calibri" pitchFamily="34" charset="0"/>
              </a:rPr>
              <a:t>en </a:t>
            </a:r>
            <a:r>
              <a:rPr lang="nl-BE" sz="1600" b="0" dirty="0" err="1">
                <a:latin typeface="Calibri" pitchFamily="34" charset="0"/>
              </a:rPr>
              <a:t>editor</a:t>
            </a:r>
            <a:r>
              <a:rPr lang="nl-BE" sz="1600" b="0" dirty="0">
                <a:latin typeface="Calibri" pitchFamily="34" charset="0"/>
              </a:rPr>
              <a:t> af te sluiten</a:t>
            </a:r>
          </a:p>
          <a:p>
            <a:pPr marL="742950" lvl="1" indent="-285750" algn="l">
              <a:buFont typeface="Wingdings" pitchFamily="2" charset="2"/>
              <a:buChar char="Ø"/>
            </a:pPr>
            <a:r>
              <a:rPr lang="nl-BE" sz="1800" b="0" dirty="0">
                <a:latin typeface="Calibri" pitchFamily="34" charset="0"/>
              </a:rPr>
              <a:t>geef commando </a:t>
            </a:r>
            <a:r>
              <a:rPr lang="nl-BE" sz="1800" b="1" dirty="0">
                <a:latin typeface="Courier New" pitchFamily="49" charset="0"/>
                <a:cs typeface="Courier New" pitchFamily="49" charset="0"/>
              </a:rPr>
              <a:t>y</a:t>
            </a:r>
            <a:r>
              <a:rPr lang="nl-BE" sz="1800" b="0" dirty="0">
                <a:latin typeface="Calibri" pitchFamily="34" charset="0"/>
              </a:rPr>
              <a:t> om het bericht te verzenden</a:t>
            </a:r>
          </a:p>
          <a:p>
            <a:pPr marL="1143000" lvl="2" indent="-228600" algn="l">
              <a:buFontTx/>
              <a:buNone/>
            </a:pPr>
            <a:endParaRPr lang="nl-BE" sz="1600" b="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31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1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1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1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14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149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149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149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14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fr-BE" dirty="0">
                <a:latin typeface="Calibri" pitchFamily="34" charset="0"/>
              </a:rPr>
              <a:t>Email client </a:t>
            </a:r>
            <a:r>
              <a:rPr lang="fr-BE" b="1" dirty="0" err="1">
                <a:latin typeface="Courier New" pitchFamily="49" charset="0"/>
                <a:cs typeface="Courier New" pitchFamily="49" charset="0"/>
              </a:rPr>
              <a:t>mutt</a:t>
            </a:r>
            <a:endParaRPr lang="nl-NL" b="1" dirty="0">
              <a:latin typeface="Courier New" pitchFamily="49" charset="0"/>
              <a:cs typeface="Courier New" pitchFamily="49" charset="0"/>
            </a:endParaRPr>
          </a:p>
        </p:txBody>
      </p:sp>
      <p:pic>
        <p:nvPicPr>
          <p:cNvPr id="14340" name="Picture 3"/>
          <p:cNvPicPr>
            <a:picLocks noChangeAspect="1" noChangeArrowheads="1"/>
          </p:cNvPicPr>
          <p:nvPr/>
        </p:nvPicPr>
        <p:blipFill>
          <a:blip r:embed="rId2"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16" name="Picture 4"/>
          <p:cNvPicPr>
            <a:picLocks noChangeAspect="1" noChangeArrowheads="1"/>
          </p:cNvPicPr>
          <p:nvPr/>
        </p:nvPicPr>
        <p:blipFill>
          <a:blip r:embed="rId3"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17" name="Picture 5"/>
          <p:cNvPicPr>
            <a:picLocks noChangeAspect="1" noChangeArrowheads="1"/>
          </p:cNvPicPr>
          <p:nvPr/>
        </p:nvPicPr>
        <p:blipFill>
          <a:blip r:embed="rId4"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18" name="Picture 6"/>
          <p:cNvPicPr>
            <a:picLocks noChangeAspect="1" noChangeArrowheads="1"/>
          </p:cNvPicPr>
          <p:nvPr/>
        </p:nvPicPr>
        <p:blipFill>
          <a:blip r:embed="rId5"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19" name="Picture 7"/>
          <p:cNvPicPr>
            <a:picLocks noChangeAspect="1" noChangeArrowheads="1"/>
          </p:cNvPicPr>
          <p:nvPr/>
        </p:nvPicPr>
        <p:blipFill>
          <a:blip r:embed="rId6"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20" name="Picture 8"/>
          <p:cNvPicPr>
            <a:picLocks noChangeAspect="1" noChangeArrowheads="1"/>
          </p:cNvPicPr>
          <p:nvPr/>
        </p:nvPicPr>
        <p:blipFill>
          <a:blip r:embed="rId7"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21" name="Picture 9"/>
          <p:cNvPicPr>
            <a:picLocks noChangeAspect="1" noChangeArrowheads="1"/>
          </p:cNvPicPr>
          <p:nvPr/>
        </p:nvPicPr>
        <p:blipFill>
          <a:blip r:embed="rId8"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22" name="Picture 10"/>
          <p:cNvPicPr>
            <a:picLocks noChangeAspect="1" noChangeArrowheads="1"/>
          </p:cNvPicPr>
          <p:nvPr/>
        </p:nvPicPr>
        <p:blipFill>
          <a:blip r:embed="rId9"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23" name="Picture 11"/>
          <p:cNvPicPr>
            <a:picLocks noChangeAspect="1" noChangeArrowheads="1"/>
          </p:cNvPicPr>
          <p:nvPr/>
        </p:nvPicPr>
        <p:blipFill>
          <a:blip r:embed="rId10"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24" name="Picture 12"/>
          <p:cNvPicPr>
            <a:picLocks noChangeAspect="1" noChangeArrowheads="1"/>
          </p:cNvPicPr>
          <p:nvPr/>
        </p:nvPicPr>
        <p:blipFill>
          <a:blip r:embed="rId11"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25" name="Picture 13"/>
          <p:cNvPicPr>
            <a:picLocks noChangeAspect="1" noChangeArrowheads="1"/>
          </p:cNvPicPr>
          <p:nvPr/>
        </p:nvPicPr>
        <p:blipFill>
          <a:blip r:embed="rId12"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26" name="Picture 14"/>
          <p:cNvPicPr>
            <a:picLocks noChangeAspect="1" noChangeArrowheads="1"/>
          </p:cNvPicPr>
          <p:nvPr/>
        </p:nvPicPr>
        <p:blipFill>
          <a:blip r:embed="rId13" cstate="print"/>
          <a:srcRect/>
          <a:stretch>
            <a:fillRect/>
          </a:stretch>
        </p:blipFill>
        <p:spPr bwMode="auto">
          <a:xfrm>
            <a:off x="1835150" y="1196975"/>
            <a:ext cx="6477000" cy="5432425"/>
          </a:xfrm>
          <a:prstGeom prst="rect">
            <a:avLst/>
          </a:prstGeom>
          <a:noFill/>
          <a:ln w="9525" algn="ctr">
            <a:noFill/>
            <a:miter lim="800000"/>
            <a:headEnd/>
            <a:tailEnd/>
          </a:ln>
        </p:spPr>
      </p:pic>
      <p:pic>
        <p:nvPicPr>
          <p:cNvPr id="832527" name="Picture 15"/>
          <p:cNvPicPr>
            <a:picLocks noChangeAspect="1" noChangeArrowheads="1"/>
          </p:cNvPicPr>
          <p:nvPr/>
        </p:nvPicPr>
        <p:blipFill>
          <a:blip r:embed="rId14" cstate="print"/>
          <a:srcRect/>
          <a:stretch>
            <a:fillRect/>
          </a:stretch>
        </p:blipFill>
        <p:spPr bwMode="auto">
          <a:xfrm>
            <a:off x="1835150" y="1196975"/>
            <a:ext cx="6477000" cy="5432425"/>
          </a:xfrm>
          <a:prstGeom prst="rect">
            <a:avLst/>
          </a:prstGeom>
          <a:noFill/>
          <a:ln w="9525" algn="ctr">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832516"/>
                                        </p:tgtEl>
                                        <p:attrNameLst>
                                          <p:attrName>style.visibility</p:attrName>
                                        </p:attrNameLst>
                                      </p:cBhvr>
                                      <p:to>
                                        <p:strVal val="visible"/>
                                      </p:to>
                                    </p:set>
                                    <p:animEffect transition="in" filter="strips(downRight)">
                                      <p:cBhvr>
                                        <p:cTn id="7" dur="2000"/>
                                        <p:tgtEl>
                                          <p:spTgt spid="8325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325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325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832519"/>
                                        </p:tgtEl>
                                        <p:attrNameLst>
                                          <p:attrName>style.visibility</p:attrName>
                                        </p:attrNameLst>
                                      </p:cBhvr>
                                      <p:to>
                                        <p:strVal val="visible"/>
                                      </p:to>
                                    </p:set>
                                    <p:animEffect transition="in" filter="strips(downRight)">
                                      <p:cBhvr>
                                        <p:cTn id="20" dur="2000"/>
                                        <p:tgtEl>
                                          <p:spTgt spid="8325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25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832521"/>
                                        </p:tgtEl>
                                        <p:attrNameLst>
                                          <p:attrName>style.visibility</p:attrName>
                                        </p:attrNameLst>
                                      </p:cBhvr>
                                      <p:to>
                                        <p:strVal val="visible"/>
                                      </p:to>
                                    </p:set>
                                    <p:animEffect transition="in" filter="strips(downRight)">
                                      <p:cBhvr>
                                        <p:cTn id="29" dur="2000"/>
                                        <p:tgtEl>
                                          <p:spTgt spid="83252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325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832523"/>
                                        </p:tgtEl>
                                        <p:attrNameLst>
                                          <p:attrName>style.visibility</p:attrName>
                                        </p:attrNameLst>
                                      </p:cBhvr>
                                      <p:to>
                                        <p:strVal val="visible"/>
                                      </p:to>
                                    </p:set>
                                    <p:animEffect transition="in" filter="strips(downRight)">
                                      <p:cBhvr>
                                        <p:cTn id="38" dur="1000"/>
                                        <p:tgtEl>
                                          <p:spTgt spid="83252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25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325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325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32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fr-BE" dirty="0">
                <a:latin typeface="Calibri" pitchFamily="34" charset="0"/>
              </a:rPr>
              <a:t>Standaard editor </a:t>
            </a:r>
            <a:r>
              <a:rPr lang="fr-BE" dirty="0" err="1">
                <a:latin typeface="Calibri" pitchFamily="34" charset="0"/>
              </a:rPr>
              <a:t>wijzigen</a:t>
            </a:r>
            <a:endParaRPr lang="nl-NL" dirty="0">
              <a:latin typeface="Calibri" pitchFamily="34" charset="0"/>
            </a:endParaRPr>
          </a:p>
        </p:txBody>
      </p:sp>
      <p:sp>
        <p:nvSpPr>
          <p:cNvPr id="833539" name="Rectangle 3"/>
          <p:cNvSpPr>
            <a:spLocks noChangeArrowheads="1"/>
          </p:cNvSpPr>
          <p:nvPr/>
        </p:nvSpPr>
        <p:spPr bwMode="auto">
          <a:xfrm>
            <a:off x="971550" y="1557338"/>
            <a:ext cx="7848600" cy="4824412"/>
          </a:xfrm>
          <a:prstGeom prst="rect">
            <a:avLst/>
          </a:prstGeom>
          <a:noFill/>
          <a:ln w="9525">
            <a:noFill/>
            <a:miter lim="800000"/>
            <a:headEnd/>
            <a:tailEnd/>
          </a:ln>
        </p:spPr>
        <p:txBody>
          <a:bodyPr/>
          <a:lstStyle/>
          <a:p>
            <a:pPr marL="342900" indent="-342900" algn="l"/>
            <a:r>
              <a:rPr lang="fr-BE" b="0" dirty="0" err="1">
                <a:latin typeface="Calibri" pitchFamily="34" charset="0"/>
              </a:rPr>
              <a:t>emailprogramma</a:t>
            </a:r>
            <a:r>
              <a:rPr lang="fr-BE" b="0" dirty="0">
                <a:latin typeface="Calibri" pitchFamily="34" charset="0"/>
              </a:rPr>
              <a:t> </a:t>
            </a:r>
            <a:r>
              <a:rPr lang="fr-BE" b="1" dirty="0" err="1">
                <a:latin typeface="Courier New"/>
                <a:cs typeface="Courier New"/>
                <a:sym typeface="Courier New"/>
              </a:rPr>
              <a:t>mutt</a:t>
            </a:r>
            <a:r>
              <a:rPr lang="fr-BE" b="0" dirty="0">
                <a:latin typeface="Calibri" pitchFamily="34" charset="0"/>
              </a:rPr>
              <a:t> </a:t>
            </a:r>
            <a:r>
              <a:rPr lang="fr-BE" b="0" dirty="0" err="1">
                <a:latin typeface="Calibri" pitchFamily="34" charset="0"/>
              </a:rPr>
              <a:t>maakt</a:t>
            </a:r>
            <a:r>
              <a:rPr lang="fr-BE" b="0" dirty="0">
                <a:latin typeface="Calibri" pitchFamily="34" charset="0"/>
              </a:rPr>
              <a:t> </a:t>
            </a:r>
            <a:r>
              <a:rPr lang="fr-BE" b="0" dirty="0" err="1">
                <a:latin typeface="Calibri" pitchFamily="34" charset="0"/>
              </a:rPr>
              <a:t>gebruik</a:t>
            </a:r>
            <a:r>
              <a:rPr lang="fr-BE" b="0" dirty="0">
                <a:latin typeface="Calibri" pitchFamily="34" charset="0"/>
              </a:rPr>
              <a:t> van </a:t>
            </a:r>
            <a:r>
              <a:rPr lang="fr-BE" b="1" dirty="0">
                <a:latin typeface="Courier New"/>
                <a:cs typeface="Courier New"/>
                <a:sym typeface="Courier New"/>
              </a:rPr>
              <a:t>vi</a:t>
            </a:r>
            <a:r>
              <a:rPr lang="fr-BE" b="0" dirty="0">
                <a:latin typeface="Calibri" pitchFamily="34" charset="0"/>
              </a:rPr>
              <a:t> </a:t>
            </a:r>
            <a:r>
              <a:rPr lang="fr-BE" b="0" dirty="0" err="1">
                <a:latin typeface="Calibri" pitchFamily="34" charset="0"/>
              </a:rPr>
              <a:t>als</a:t>
            </a:r>
            <a:r>
              <a:rPr lang="fr-BE" b="0" dirty="0">
                <a:latin typeface="Calibri" pitchFamily="34" charset="0"/>
              </a:rPr>
              <a:t> </a:t>
            </a:r>
            <a:r>
              <a:rPr lang="fr-BE" b="0" dirty="0" err="1">
                <a:latin typeface="Calibri" pitchFamily="34" charset="0"/>
              </a:rPr>
              <a:t>standaard</a:t>
            </a:r>
            <a:r>
              <a:rPr lang="fr-BE" b="0" dirty="0">
                <a:latin typeface="Calibri" pitchFamily="34" charset="0"/>
              </a:rPr>
              <a:t> editor</a:t>
            </a:r>
          </a:p>
          <a:p>
            <a:pPr marL="342900" indent="-342900" algn="l"/>
            <a:r>
              <a:rPr lang="fr-BE" b="0" dirty="0" err="1">
                <a:latin typeface="Calibri" pitchFamily="34" charset="0"/>
              </a:rPr>
              <a:t>standaard</a:t>
            </a:r>
            <a:r>
              <a:rPr lang="fr-BE" b="0" dirty="0">
                <a:latin typeface="Calibri" pitchFamily="34" charset="0"/>
              </a:rPr>
              <a:t> editor </a:t>
            </a:r>
            <a:r>
              <a:rPr lang="fr-BE" b="1" dirty="0">
                <a:latin typeface="Courier New" pitchFamily="49" charset="0"/>
                <a:cs typeface="Courier New" pitchFamily="49" charset="0"/>
              </a:rPr>
              <a:t>vi</a:t>
            </a:r>
            <a:r>
              <a:rPr lang="fr-BE" b="0" dirty="0">
                <a:latin typeface="Calibri" pitchFamily="34" charset="0"/>
              </a:rPr>
              <a:t> kan </a:t>
            </a:r>
            <a:r>
              <a:rPr lang="fr-BE" b="0" dirty="0" err="1">
                <a:latin typeface="Calibri" pitchFamily="34" charset="0"/>
              </a:rPr>
              <a:t>vervangen</a:t>
            </a:r>
            <a:r>
              <a:rPr lang="fr-BE" b="0" dirty="0">
                <a:latin typeface="Calibri" pitchFamily="34" charset="0"/>
              </a:rPr>
              <a:t> </a:t>
            </a:r>
            <a:r>
              <a:rPr lang="fr-BE" b="0" dirty="0" err="1">
                <a:latin typeface="Calibri" pitchFamily="34" charset="0"/>
              </a:rPr>
              <a:t>worden</a:t>
            </a:r>
            <a:r>
              <a:rPr lang="fr-BE" b="0" dirty="0">
                <a:latin typeface="Calibri" pitchFamily="34" charset="0"/>
              </a:rPr>
              <a:t> </a:t>
            </a:r>
            <a:r>
              <a:rPr lang="fr-BE" b="0" dirty="0" err="1">
                <a:latin typeface="Calibri" pitchFamily="34" charset="0"/>
              </a:rPr>
              <a:t>door</a:t>
            </a:r>
            <a:r>
              <a:rPr lang="fr-BE" b="0" dirty="0">
                <a:latin typeface="Calibri" pitchFamily="34" charset="0"/>
              </a:rPr>
              <a:t> </a:t>
            </a:r>
            <a:r>
              <a:rPr lang="fr-BE" b="0" dirty="0" err="1">
                <a:latin typeface="Calibri" pitchFamily="34" charset="0"/>
              </a:rPr>
              <a:t>andere</a:t>
            </a:r>
            <a:r>
              <a:rPr lang="fr-BE" b="0" dirty="0">
                <a:latin typeface="Calibri" pitchFamily="34" charset="0"/>
              </a:rPr>
              <a:t> editor (</a:t>
            </a:r>
            <a:r>
              <a:rPr lang="fr-BE" b="0" dirty="0" err="1">
                <a:latin typeface="Calibri" pitchFamily="34" charset="0"/>
              </a:rPr>
              <a:t>bv</a:t>
            </a:r>
            <a:r>
              <a:rPr lang="fr-BE" b="0" dirty="0">
                <a:latin typeface="Calibri" pitchFamily="34" charset="0"/>
              </a:rPr>
              <a:t>. </a:t>
            </a:r>
            <a:r>
              <a:rPr lang="fr-BE" b="1" dirty="0">
                <a:latin typeface="Courier New" pitchFamily="49" charset="0"/>
                <a:cs typeface="Courier New" pitchFamily="49" charset="0"/>
              </a:rPr>
              <a:t>pico</a:t>
            </a:r>
            <a:r>
              <a:rPr lang="fr-BE" b="0" dirty="0">
                <a:latin typeface="Calibri" pitchFamily="34" charset="0"/>
              </a:rPr>
              <a:t>) </a:t>
            </a:r>
            <a:r>
              <a:rPr lang="fr-BE" b="0" dirty="0" err="1">
                <a:latin typeface="Calibri" pitchFamily="34" charset="0"/>
              </a:rPr>
              <a:t>door</a:t>
            </a:r>
            <a:r>
              <a:rPr lang="fr-BE" b="0" dirty="0">
                <a:latin typeface="Calibri" pitchFamily="34" charset="0"/>
              </a:rPr>
              <a:t> </a:t>
            </a:r>
            <a:r>
              <a:rPr lang="fr-BE" b="0" dirty="0" err="1">
                <a:latin typeface="Calibri" pitchFamily="34" charset="0"/>
              </a:rPr>
              <a:t>volgend</a:t>
            </a:r>
            <a:r>
              <a:rPr lang="fr-BE" b="0" dirty="0">
                <a:latin typeface="Calibri" pitchFamily="34" charset="0"/>
              </a:rPr>
              <a:t> commando in te </a:t>
            </a:r>
            <a:r>
              <a:rPr lang="fr-BE" b="0" dirty="0" err="1">
                <a:latin typeface="Calibri" pitchFamily="34" charset="0"/>
              </a:rPr>
              <a:t>geven</a:t>
            </a:r>
            <a:r>
              <a:rPr lang="fr-BE" b="0" dirty="0">
                <a:latin typeface="Calibri" pitchFamily="34" charset="0"/>
              </a:rPr>
              <a:t> na UNIX prompt</a:t>
            </a:r>
          </a:p>
          <a:p>
            <a:pPr marL="742950" lvl="1" indent="-285750" algn="l">
              <a:buFont typeface="Wingdings" pitchFamily="2" charset="2"/>
              <a:buChar char="Ø"/>
            </a:pPr>
            <a:r>
              <a:rPr lang="fr-BE" sz="2000" b="1" dirty="0">
                <a:latin typeface="Courier New" pitchFamily="49" charset="0"/>
                <a:cs typeface="Courier New" pitchFamily="49" charset="0"/>
              </a:rPr>
              <a:t>$ </a:t>
            </a:r>
            <a:r>
              <a:rPr lang="fr-BE" sz="2000" b="1" dirty="0" err="1">
                <a:latin typeface="Courier New" pitchFamily="49" charset="0"/>
                <a:cs typeface="Courier New" pitchFamily="49" charset="0"/>
              </a:rPr>
              <a:t>setenv</a:t>
            </a:r>
            <a:r>
              <a:rPr lang="fr-BE" sz="2000" b="1" dirty="0">
                <a:latin typeface="Courier New" pitchFamily="49" charset="0"/>
                <a:cs typeface="Courier New" pitchFamily="49" charset="0"/>
              </a:rPr>
              <a:t> EDITOR pico</a:t>
            </a:r>
          </a:p>
          <a:p>
            <a:pPr marL="342900" indent="-342900" algn="l"/>
            <a:r>
              <a:rPr lang="fr-BE" b="0" dirty="0" err="1">
                <a:latin typeface="Calibri" pitchFamily="34" charset="0"/>
              </a:rPr>
              <a:t>als</a:t>
            </a:r>
            <a:r>
              <a:rPr lang="fr-BE" b="0" dirty="0">
                <a:latin typeface="Calibri" pitchFamily="34" charset="0"/>
              </a:rPr>
              <a:t> </a:t>
            </a:r>
            <a:r>
              <a:rPr lang="fr-BE" b="0" dirty="0" err="1">
                <a:latin typeface="Calibri" pitchFamily="34" charset="0"/>
              </a:rPr>
              <a:t>alternatief</a:t>
            </a:r>
            <a:r>
              <a:rPr lang="fr-BE" b="0" dirty="0">
                <a:latin typeface="Calibri" pitchFamily="34" charset="0"/>
              </a:rPr>
              <a:t> kan je </a:t>
            </a:r>
            <a:r>
              <a:rPr lang="fr-BE" b="0" dirty="0" err="1">
                <a:latin typeface="Calibri" pitchFamily="34" charset="0"/>
              </a:rPr>
              <a:t>bovenstaand</a:t>
            </a:r>
            <a:r>
              <a:rPr lang="fr-BE" b="0" dirty="0">
                <a:latin typeface="Calibri" pitchFamily="34" charset="0"/>
              </a:rPr>
              <a:t> commando </a:t>
            </a:r>
            <a:br>
              <a:rPr lang="fr-BE" b="0" dirty="0">
                <a:latin typeface="Calibri" pitchFamily="34" charset="0"/>
              </a:rPr>
            </a:br>
            <a:r>
              <a:rPr lang="fr-BE" b="0" dirty="0" err="1">
                <a:latin typeface="Calibri" pitchFamily="34" charset="0"/>
              </a:rPr>
              <a:t>ook</a:t>
            </a:r>
            <a:r>
              <a:rPr lang="fr-BE" b="0" dirty="0">
                <a:latin typeface="Calibri" pitchFamily="34" charset="0"/>
              </a:rPr>
              <a:t> </a:t>
            </a:r>
            <a:r>
              <a:rPr lang="fr-BE" b="0" dirty="0" err="1">
                <a:latin typeface="Calibri" pitchFamily="34" charset="0"/>
              </a:rPr>
              <a:t>opnemen</a:t>
            </a:r>
            <a:r>
              <a:rPr lang="fr-BE" b="0" dirty="0">
                <a:latin typeface="Calibri" pitchFamily="34" charset="0"/>
              </a:rPr>
              <a:t> in je </a:t>
            </a:r>
            <a:r>
              <a:rPr lang="fr-BE" b="0" dirty="0" err="1">
                <a:latin typeface="Calibri" pitchFamily="34" charset="0"/>
              </a:rPr>
              <a:t>persoonlijk</a:t>
            </a:r>
            <a:r>
              <a:rPr lang="fr-BE" b="0" dirty="0">
                <a:latin typeface="Calibri" pitchFamily="34" charset="0"/>
              </a:rPr>
              <a:t> </a:t>
            </a:r>
            <a:r>
              <a:rPr lang="fr-BE" b="0" dirty="0" err="1">
                <a:latin typeface="Calibri" pitchFamily="34" charset="0"/>
              </a:rPr>
              <a:t>opstartscript</a:t>
            </a:r>
            <a:endParaRPr lang="fr-BE" b="0" dirty="0">
              <a:latin typeface="Calibri" pitchFamily="34" charset="0"/>
            </a:endParaRPr>
          </a:p>
          <a:p>
            <a:pPr marL="342900" indent="-342900" algn="l"/>
            <a:endParaRPr lang="nl-BE" sz="2000" b="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33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3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35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35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3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fr-BE" dirty="0">
                <a:latin typeface="Calibri" pitchFamily="34" charset="0"/>
              </a:rPr>
              <a:t>Email client </a:t>
            </a:r>
            <a:r>
              <a:rPr lang="fr-BE" dirty="0" smtClean="0">
                <a:latin typeface="Calibri" pitchFamily="34" charset="0"/>
              </a:rPr>
              <a:t>(</a:t>
            </a:r>
            <a:r>
              <a:rPr lang="fr-BE" b="1" dirty="0" smtClean="0">
                <a:latin typeface="Courier New" pitchFamily="49" charset="0"/>
                <a:cs typeface="Courier New" pitchFamily="49" charset="0"/>
              </a:rPr>
              <a:t>al</a:t>
            </a:r>
            <a:r>
              <a:rPr lang="fr-BE" dirty="0" smtClean="0">
                <a:latin typeface="Calibri" pitchFamily="34" charset="0"/>
              </a:rPr>
              <a:t>)</a:t>
            </a:r>
            <a:r>
              <a:rPr lang="fr-BE" b="1" dirty="0" smtClean="0">
                <a:latin typeface="Courier New" pitchFamily="49" charset="0"/>
                <a:cs typeface="Courier New" pitchFamily="49" charset="0"/>
              </a:rPr>
              <a:t>pine</a:t>
            </a:r>
            <a:endParaRPr lang="nl-NL" b="1" dirty="0">
              <a:latin typeface="Courier New" pitchFamily="49" charset="0"/>
              <a:cs typeface="Courier New" pitchFamily="49" charset="0"/>
            </a:endParaRPr>
          </a:p>
        </p:txBody>
      </p:sp>
      <p:pic>
        <p:nvPicPr>
          <p:cNvPr id="16388" name="Picture 3"/>
          <p:cNvPicPr>
            <a:picLocks noChangeAspect="1" noChangeArrowheads="1"/>
          </p:cNvPicPr>
          <p:nvPr/>
        </p:nvPicPr>
        <p:blipFill>
          <a:blip r:embed="rId2" cstate="print"/>
          <a:srcRect/>
          <a:stretch>
            <a:fillRect/>
          </a:stretch>
        </p:blipFill>
        <p:spPr bwMode="auto">
          <a:xfrm>
            <a:off x="1187450" y="1341438"/>
            <a:ext cx="7561263" cy="4533900"/>
          </a:xfrm>
          <a:prstGeom prst="rect">
            <a:avLst/>
          </a:prstGeom>
          <a:noFill/>
          <a:ln w="9525" algn="ctr">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fr-BE" dirty="0" err="1">
                <a:latin typeface="Calibri" pitchFamily="34" charset="0"/>
              </a:rPr>
              <a:t>Vragen</a:t>
            </a:r>
            <a:r>
              <a:rPr lang="fr-BE" dirty="0">
                <a:latin typeface="Calibri" pitchFamily="34" charset="0"/>
              </a:rPr>
              <a:t> of </a:t>
            </a:r>
            <a:r>
              <a:rPr lang="fr-BE" dirty="0" err="1">
                <a:latin typeface="Calibri" pitchFamily="34" charset="0"/>
              </a:rPr>
              <a:t>opmerkingen</a:t>
            </a:r>
            <a:r>
              <a:rPr lang="fr-BE" dirty="0">
                <a:latin typeface="Calibri" pitchFamily="34" charset="0"/>
              </a:rPr>
              <a:t> ?</a:t>
            </a:r>
            <a:endParaRPr lang="nl-NL" dirty="0"/>
          </a:p>
        </p:txBody>
      </p:sp>
      <p:pic>
        <p:nvPicPr>
          <p:cNvPr id="7" name="Picture 3"/>
          <p:cNvPicPr>
            <a:picLocks noChangeAspect="1" noChangeArrowheads="1"/>
          </p:cNvPicPr>
          <p:nvPr/>
        </p:nvPicPr>
        <p:blipFill>
          <a:blip r:embed="rId2" cstate="print"/>
          <a:srcRect/>
          <a:stretch>
            <a:fillRect/>
          </a:stretch>
        </p:blipFill>
        <p:spPr bwMode="auto">
          <a:xfrm>
            <a:off x="2244745" y="1428736"/>
            <a:ext cx="5184775" cy="45735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6386" name="Object 2"/>
          <p:cNvGraphicFramePr>
            <a:graphicFrameLocks noChangeAspect="1"/>
          </p:cNvGraphicFramePr>
          <p:nvPr/>
        </p:nvGraphicFramePr>
        <p:xfrm>
          <a:off x="0" y="-8165"/>
          <a:ext cx="9144000" cy="6882493"/>
        </p:xfrm>
        <a:graphic>
          <a:graphicData uri="http://schemas.openxmlformats.org/presentationml/2006/ole">
            <mc:AlternateContent xmlns:mc="http://schemas.openxmlformats.org/markup-compatibility/2006">
              <mc:Choice xmlns:v="urn:schemas-microsoft-com:vml" Requires="v">
                <p:oleObj spid="_x0000_s656413" name="Image" r:id="rId4" imgW="13333333" imgH="7047619" progId="Photoshop.Image.6">
                  <p:embed/>
                </p:oleObj>
              </mc:Choice>
              <mc:Fallback>
                <p:oleObj name="Image" r:id="rId4" imgW="13333333" imgH="7047619" progId="Photoshop.Image.6">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165"/>
                        <a:ext cx="9144000" cy="6882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6387" name="Rectangle 3"/>
          <p:cNvSpPr>
            <a:spLocks noChangeArrowheads="1"/>
          </p:cNvSpPr>
          <p:nvPr/>
        </p:nvSpPr>
        <p:spPr bwMode="auto">
          <a:xfrm>
            <a:off x="611188" y="188913"/>
            <a:ext cx="8532812" cy="863600"/>
          </a:xfrm>
          <a:prstGeom prst="rect">
            <a:avLst/>
          </a:prstGeom>
          <a:gradFill rotWithShape="1">
            <a:gsLst>
              <a:gs pos="0">
                <a:srgbClr val="9F9FFF"/>
              </a:gs>
              <a:gs pos="100000">
                <a:schemeClr val="bg1"/>
              </a:gs>
            </a:gsLst>
            <a:lin ang="0" scaled="1"/>
          </a:gradFill>
          <a:ln w="9525" algn="ctr">
            <a:noFill/>
            <a:miter lim="800000"/>
            <a:headEnd/>
            <a:tailEnd/>
          </a:ln>
          <a:effectLst/>
        </p:spPr>
        <p:txBody>
          <a:bodyPr lIns="90000" tIns="46800" rIns="90000" bIns="46800" anchor="ctr">
            <a:spAutoFit/>
          </a:bodyPr>
          <a:lstStyle/>
          <a:p>
            <a:endParaRPr lang="nl-NL"/>
          </a:p>
        </p:txBody>
      </p:sp>
      <p:sp>
        <p:nvSpPr>
          <p:cNvPr id="656388" name="Rectangle 4"/>
          <p:cNvSpPr>
            <a:spLocks noGrp="1" noChangeArrowheads="1"/>
          </p:cNvSpPr>
          <p:nvPr>
            <p:ph type="title"/>
          </p:nvPr>
        </p:nvSpPr>
        <p:spPr/>
        <p:txBody>
          <a:bodyPr/>
          <a:lstStyle/>
          <a:p>
            <a:r>
              <a:rPr lang="nl-BE" dirty="0">
                <a:latin typeface="Calibri" pitchFamily="34" charset="0"/>
              </a:rPr>
              <a:t>The </a:t>
            </a:r>
            <a:r>
              <a:rPr lang="nl-BE" dirty="0" err="1">
                <a:latin typeface="Calibri" pitchFamily="34" charset="0"/>
              </a:rPr>
              <a:t>sky</a:t>
            </a:r>
            <a:r>
              <a:rPr lang="nl-BE" dirty="0">
                <a:latin typeface="Calibri" pitchFamily="34" charset="0"/>
              </a:rPr>
              <a:t> is the limit…</a:t>
            </a:r>
            <a:endParaRPr lang="nl-NL" dirty="0">
              <a:latin typeface="Calibri" pitchFamily="34" charset="0"/>
            </a:endParaRPr>
          </a:p>
        </p:txBody>
      </p:sp>
      <p:sp>
        <p:nvSpPr>
          <p:cNvPr id="656394" name="Rectangle 10"/>
          <p:cNvSpPr>
            <a:spLocks noChangeArrowheads="1"/>
          </p:cNvSpPr>
          <p:nvPr/>
        </p:nvSpPr>
        <p:spPr bwMode="auto">
          <a:xfrm>
            <a:off x="5076825" y="4797425"/>
            <a:ext cx="3816350" cy="1325620"/>
          </a:xfrm>
          <a:prstGeom prst="rect">
            <a:avLst/>
          </a:prstGeom>
          <a:noFill/>
          <a:ln w="9525" algn="ctr">
            <a:noFill/>
            <a:miter lim="800000"/>
            <a:headEnd/>
            <a:tailEnd/>
          </a:ln>
          <a:effectLst/>
        </p:spPr>
        <p:txBody>
          <a:bodyPr lIns="90000" tIns="46800" rIns="90000" bIns="46800">
            <a:spAutoFit/>
          </a:bodyPr>
          <a:lstStyle/>
          <a:p>
            <a:pPr algn="r">
              <a:spcBef>
                <a:spcPct val="0"/>
              </a:spcBef>
              <a:buClrTx/>
              <a:buFontTx/>
              <a:buNone/>
            </a:pPr>
            <a:r>
              <a:rPr lang="en-US" sz="2000" b="0">
                <a:latin typeface="Calibri" pitchFamily="34" charset="0"/>
              </a:rPr>
              <a:t>"</a:t>
            </a:r>
            <a:r>
              <a:rPr lang="nl-NL" sz="2000" b="0">
                <a:latin typeface="Calibri" pitchFamily="34" charset="0"/>
              </a:rPr>
              <a:t>I consider that the golden rule</a:t>
            </a:r>
            <a:br>
              <a:rPr lang="nl-NL" sz="2000" b="0">
                <a:latin typeface="Calibri" pitchFamily="34" charset="0"/>
              </a:rPr>
            </a:br>
            <a:r>
              <a:rPr lang="nl-NL" sz="2000" b="0">
                <a:latin typeface="Calibri" pitchFamily="34" charset="0"/>
              </a:rPr>
              <a:t>requires that if I like a program,</a:t>
            </a:r>
            <a:br>
              <a:rPr lang="nl-NL" sz="2000" b="0">
                <a:latin typeface="Calibri" pitchFamily="34" charset="0"/>
              </a:rPr>
            </a:br>
            <a:r>
              <a:rPr lang="nl-NL" sz="2000" b="0">
                <a:latin typeface="Calibri" pitchFamily="34" charset="0"/>
              </a:rPr>
              <a:t>I must share it with other </a:t>
            </a:r>
            <a:br>
              <a:rPr lang="nl-NL" sz="2000" b="0">
                <a:latin typeface="Calibri" pitchFamily="34" charset="0"/>
              </a:rPr>
            </a:br>
            <a:r>
              <a:rPr lang="nl-NL" sz="2000" b="0">
                <a:latin typeface="Calibri" pitchFamily="34" charset="0"/>
              </a:rPr>
              <a:t>people who like it too.</a:t>
            </a:r>
            <a:r>
              <a:rPr lang="en-US" sz="2000" b="0">
                <a:latin typeface="Calibri" pitchFamily="34" charset="0"/>
              </a:rPr>
              <a:t>"</a:t>
            </a:r>
          </a:p>
        </p:txBody>
      </p:sp>
      <p:sp>
        <p:nvSpPr>
          <p:cNvPr id="656395" name="Rectangle 11"/>
          <p:cNvSpPr>
            <a:spLocks noChangeArrowheads="1"/>
          </p:cNvSpPr>
          <p:nvPr/>
        </p:nvSpPr>
        <p:spPr bwMode="auto">
          <a:xfrm>
            <a:off x="6680200" y="6230938"/>
            <a:ext cx="2038484" cy="371513"/>
          </a:xfrm>
          <a:prstGeom prst="rect">
            <a:avLst/>
          </a:prstGeom>
          <a:noFill/>
          <a:ln w="9525" algn="ctr">
            <a:noFill/>
            <a:miter lim="800000"/>
            <a:headEnd/>
            <a:tailEnd/>
          </a:ln>
          <a:effectLst/>
        </p:spPr>
        <p:txBody>
          <a:bodyPr wrap="none" lIns="90000" tIns="46800" rIns="90000" bIns="46800">
            <a:spAutoFit/>
          </a:bodyPr>
          <a:lstStyle/>
          <a:p>
            <a:pPr>
              <a:spcBef>
                <a:spcPct val="0"/>
              </a:spcBef>
              <a:buClrTx/>
              <a:buFontTx/>
              <a:buNone/>
            </a:pPr>
            <a:r>
              <a:rPr lang="en-US" sz="1800" b="0">
                <a:latin typeface="Calibri" pitchFamily="34" charset="0"/>
                <a:sym typeface="Symbol" pitchFamily="18" charset="2"/>
              </a:rPr>
              <a:t></a:t>
            </a:r>
            <a:r>
              <a:rPr lang="en-US" sz="1800" b="0">
                <a:latin typeface="Calibri" pitchFamily="34" charset="0"/>
              </a:rPr>
              <a:t> Richard Stallman</a:t>
            </a:r>
            <a:endParaRPr lang="nl-NL" sz="1800" b="0">
              <a:latin typeface="Calibri" pitchFamily="34" charset="0"/>
            </a:endParaRPr>
          </a:p>
        </p:txBody>
      </p:sp>
      <p:sp>
        <p:nvSpPr>
          <p:cNvPr id="656396" name="Rectangle 12"/>
          <p:cNvSpPr>
            <a:spLocks noChangeArrowheads="1"/>
          </p:cNvSpPr>
          <p:nvPr/>
        </p:nvSpPr>
        <p:spPr bwMode="auto">
          <a:xfrm>
            <a:off x="5076825" y="4797425"/>
            <a:ext cx="3816350" cy="1325620"/>
          </a:xfrm>
          <a:prstGeom prst="rect">
            <a:avLst/>
          </a:prstGeom>
          <a:noFill/>
          <a:ln w="9525" algn="ctr">
            <a:noFill/>
            <a:miter lim="800000"/>
            <a:headEnd/>
            <a:tailEnd/>
          </a:ln>
          <a:effectLst/>
        </p:spPr>
        <p:txBody>
          <a:bodyPr lIns="90000" tIns="46800" rIns="90000" bIns="46800">
            <a:spAutoFit/>
          </a:bodyPr>
          <a:lstStyle/>
          <a:p>
            <a:pPr algn="r">
              <a:spcBef>
                <a:spcPct val="0"/>
              </a:spcBef>
              <a:buClrTx/>
              <a:buFontTx/>
              <a:buNone/>
            </a:pPr>
            <a:r>
              <a:rPr lang="en-US" sz="2000" b="0" dirty="0">
                <a:solidFill>
                  <a:schemeClr val="bg1"/>
                </a:solidFill>
                <a:latin typeface="Calibri" pitchFamily="34" charset="0"/>
              </a:rPr>
              <a:t>"</a:t>
            </a:r>
            <a:r>
              <a:rPr lang="nl-NL" sz="2000" b="0" dirty="0">
                <a:solidFill>
                  <a:schemeClr val="bg1"/>
                </a:solidFill>
                <a:latin typeface="Calibri" pitchFamily="34" charset="0"/>
              </a:rPr>
              <a:t>I </a:t>
            </a:r>
            <a:r>
              <a:rPr lang="nl-NL" sz="2000" b="0" dirty="0" err="1">
                <a:solidFill>
                  <a:schemeClr val="bg1"/>
                </a:solidFill>
                <a:latin typeface="Calibri" pitchFamily="34" charset="0"/>
              </a:rPr>
              <a:t>consider</a:t>
            </a:r>
            <a:r>
              <a:rPr lang="nl-NL" sz="2000" b="0" dirty="0">
                <a:solidFill>
                  <a:schemeClr val="bg1"/>
                </a:solidFill>
                <a:latin typeface="Calibri" pitchFamily="34" charset="0"/>
              </a:rPr>
              <a:t> </a:t>
            </a:r>
            <a:r>
              <a:rPr lang="nl-NL" sz="2000" b="0" dirty="0" err="1">
                <a:solidFill>
                  <a:schemeClr val="bg1"/>
                </a:solidFill>
                <a:latin typeface="Calibri" pitchFamily="34" charset="0"/>
              </a:rPr>
              <a:t>that</a:t>
            </a:r>
            <a:r>
              <a:rPr lang="nl-NL" sz="2000" b="0" dirty="0">
                <a:solidFill>
                  <a:schemeClr val="bg1"/>
                </a:solidFill>
                <a:latin typeface="Calibri" pitchFamily="34" charset="0"/>
              </a:rPr>
              <a:t> the golden </a:t>
            </a:r>
            <a:r>
              <a:rPr lang="nl-NL" sz="2000" b="0" dirty="0" err="1">
                <a:solidFill>
                  <a:schemeClr val="bg1"/>
                </a:solidFill>
                <a:latin typeface="Calibri" pitchFamily="34" charset="0"/>
              </a:rPr>
              <a:t>rule</a:t>
            </a:r>
            <a:r>
              <a:rPr lang="nl-NL" sz="2000" b="0" dirty="0">
                <a:solidFill>
                  <a:schemeClr val="bg1"/>
                </a:solidFill>
                <a:latin typeface="Calibri" pitchFamily="34" charset="0"/>
              </a:rPr>
              <a:t/>
            </a:r>
            <a:br>
              <a:rPr lang="nl-NL" sz="2000" b="0" dirty="0">
                <a:solidFill>
                  <a:schemeClr val="bg1"/>
                </a:solidFill>
                <a:latin typeface="Calibri" pitchFamily="34" charset="0"/>
              </a:rPr>
            </a:br>
            <a:r>
              <a:rPr lang="nl-NL" sz="2000" b="0" dirty="0" err="1">
                <a:solidFill>
                  <a:schemeClr val="bg1"/>
                </a:solidFill>
                <a:latin typeface="Calibri" pitchFamily="34" charset="0"/>
              </a:rPr>
              <a:t>requires</a:t>
            </a:r>
            <a:r>
              <a:rPr lang="nl-NL" sz="2000" b="0" dirty="0">
                <a:solidFill>
                  <a:schemeClr val="bg1"/>
                </a:solidFill>
                <a:latin typeface="Calibri" pitchFamily="34" charset="0"/>
              </a:rPr>
              <a:t> </a:t>
            </a:r>
            <a:r>
              <a:rPr lang="nl-NL" sz="2000" b="0" dirty="0" err="1">
                <a:solidFill>
                  <a:schemeClr val="bg1"/>
                </a:solidFill>
                <a:latin typeface="Calibri" pitchFamily="34" charset="0"/>
              </a:rPr>
              <a:t>that</a:t>
            </a:r>
            <a:r>
              <a:rPr lang="nl-NL" sz="2000" b="0" dirty="0">
                <a:solidFill>
                  <a:schemeClr val="bg1"/>
                </a:solidFill>
                <a:latin typeface="Calibri" pitchFamily="34" charset="0"/>
              </a:rPr>
              <a:t> </a:t>
            </a:r>
            <a:r>
              <a:rPr lang="nl-NL" sz="2000" b="0" dirty="0" err="1">
                <a:solidFill>
                  <a:schemeClr val="bg1"/>
                </a:solidFill>
                <a:latin typeface="Calibri" pitchFamily="34" charset="0"/>
              </a:rPr>
              <a:t>if</a:t>
            </a:r>
            <a:r>
              <a:rPr lang="nl-NL" sz="2000" b="0" dirty="0">
                <a:solidFill>
                  <a:schemeClr val="bg1"/>
                </a:solidFill>
                <a:latin typeface="Calibri" pitchFamily="34" charset="0"/>
              </a:rPr>
              <a:t> I </a:t>
            </a:r>
            <a:r>
              <a:rPr lang="nl-NL" sz="2000" b="0" dirty="0" err="1">
                <a:solidFill>
                  <a:schemeClr val="bg1"/>
                </a:solidFill>
                <a:latin typeface="Calibri" pitchFamily="34" charset="0"/>
              </a:rPr>
              <a:t>like</a:t>
            </a:r>
            <a:r>
              <a:rPr lang="nl-NL" sz="2000" b="0" dirty="0">
                <a:solidFill>
                  <a:schemeClr val="bg1"/>
                </a:solidFill>
                <a:latin typeface="Calibri" pitchFamily="34" charset="0"/>
              </a:rPr>
              <a:t> a program,</a:t>
            </a:r>
            <a:br>
              <a:rPr lang="nl-NL" sz="2000" b="0" dirty="0">
                <a:solidFill>
                  <a:schemeClr val="bg1"/>
                </a:solidFill>
                <a:latin typeface="Calibri" pitchFamily="34" charset="0"/>
              </a:rPr>
            </a:br>
            <a:r>
              <a:rPr lang="nl-NL" sz="2000" b="0" dirty="0">
                <a:solidFill>
                  <a:schemeClr val="bg1"/>
                </a:solidFill>
                <a:latin typeface="Calibri" pitchFamily="34" charset="0"/>
              </a:rPr>
              <a:t>I must </a:t>
            </a:r>
            <a:r>
              <a:rPr lang="nl-NL" sz="2000" b="0" dirty="0" err="1">
                <a:solidFill>
                  <a:schemeClr val="bg1"/>
                </a:solidFill>
                <a:latin typeface="Calibri" pitchFamily="34" charset="0"/>
              </a:rPr>
              <a:t>share</a:t>
            </a:r>
            <a:r>
              <a:rPr lang="nl-NL" sz="2000" b="0" dirty="0">
                <a:solidFill>
                  <a:schemeClr val="bg1"/>
                </a:solidFill>
                <a:latin typeface="Calibri" pitchFamily="34" charset="0"/>
              </a:rPr>
              <a:t> </a:t>
            </a:r>
            <a:r>
              <a:rPr lang="nl-NL" sz="2000" b="0" dirty="0" err="1">
                <a:solidFill>
                  <a:schemeClr val="bg1"/>
                </a:solidFill>
                <a:latin typeface="Calibri" pitchFamily="34" charset="0"/>
              </a:rPr>
              <a:t>it</a:t>
            </a:r>
            <a:r>
              <a:rPr lang="nl-NL" sz="2000" b="0" dirty="0">
                <a:solidFill>
                  <a:schemeClr val="bg1"/>
                </a:solidFill>
                <a:latin typeface="Calibri" pitchFamily="34" charset="0"/>
              </a:rPr>
              <a:t> </a:t>
            </a:r>
            <a:r>
              <a:rPr lang="nl-NL" sz="2000" b="0" dirty="0" err="1">
                <a:solidFill>
                  <a:schemeClr val="bg1"/>
                </a:solidFill>
                <a:latin typeface="Calibri" pitchFamily="34" charset="0"/>
              </a:rPr>
              <a:t>with</a:t>
            </a:r>
            <a:r>
              <a:rPr lang="nl-NL" sz="2000" b="0" dirty="0">
                <a:solidFill>
                  <a:schemeClr val="bg1"/>
                </a:solidFill>
                <a:latin typeface="Calibri" pitchFamily="34" charset="0"/>
              </a:rPr>
              <a:t> </a:t>
            </a:r>
            <a:r>
              <a:rPr lang="nl-NL" sz="2000" b="0" dirty="0" err="1">
                <a:solidFill>
                  <a:schemeClr val="bg1"/>
                </a:solidFill>
                <a:latin typeface="Calibri" pitchFamily="34" charset="0"/>
              </a:rPr>
              <a:t>other</a:t>
            </a:r>
            <a:r>
              <a:rPr lang="nl-NL" sz="2000" b="0" dirty="0">
                <a:solidFill>
                  <a:schemeClr val="bg1"/>
                </a:solidFill>
                <a:latin typeface="Calibri" pitchFamily="34" charset="0"/>
              </a:rPr>
              <a:t> </a:t>
            </a:r>
            <a:br>
              <a:rPr lang="nl-NL" sz="2000" b="0" dirty="0">
                <a:solidFill>
                  <a:schemeClr val="bg1"/>
                </a:solidFill>
                <a:latin typeface="Calibri" pitchFamily="34" charset="0"/>
              </a:rPr>
            </a:br>
            <a:r>
              <a:rPr lang="nl-NL" sz="2000" b="0" dirty="0" err="1">
                <a:solidFill>
                  <a:schemeClr val="bg1"/>
                </a:solidFill>
                <a:latin typeface="Calibri" pitchFamily="34" charset="0"/>
              </a:rPr>
              <a:t>people</a:t>
            </a:r>
            <a:r>
              <a:rPr lang="nl-NL" sz="2000" b="0" dirty="0">
                <a:solidFill>
                  <a:schemeClr val="bg1"/>
                </a:solidFill>
                <a:latin typeface="Calibri" pitchFamily="34" charset="0"/>
              </a:rPr>
              <a:t> </a:t>
            </a:r>
            <a:r>
              <a:rPr lang="nl-NL" sz="2000" b="0" dirty="0" err="1">
                <a:solidFill>
                  <a:schemeClr val="bg1"/>
                </a:solidFill>
                <a:latin typeface="Calibri" pitchFamily="34" charset="0"/>
              </a:rPr>
              <a:t>who</a:t>
            </a:r>
            <a:r>
              <a:rPr lang="nl-NL" sz="2000" b="0" dirty="0">
                <a:solidFill>
                  <a:schemeClr val="bg1"/>
                </a:solidFill>
                <a:latin typeface="Calibri" pitchFamily="34" charset="0"/>
              </a:rPr>
              <a:t> </a:t>
            </a:r>
            <a:r>
              <a:rPr lang="nl-NL" sz="2000" b="0" dirty="0" err="1">
                <a:solidFill>
                  <a:schemeClr val="bg1"/>
                </a:solidFill>
                <a:latin typeface="Calibri" pitchFamily="34" charset="0"/>
              </a:rPr>
              <a:t>like</a:t>
            </a:r>
            <a:r>
              <a:rPr lang="nl-NL" sz="2000" b="0" dirty="0">
                <a:solidFill>
                  <a:schemeClr val="bg1"/>
                </a:solidFill>
                <a:latin typeface="Calibri" pitchFamily="34" charset="0"/>
              </a:rPr>
              <a:t> </a:t>
            </a:r>
            <a:r>
              <a:rPr lang="nl-NL" sz="2000" b="0" dirty="0" err="1">
                <a:solidFill>
                  <a:schemeClr val="bg1"/>
                </a:solidFill>
                <a:latin typeface="Calibri" pitchFamily="34" charset="0"/>
              </a:rPr>
              <a:t>it</a:t>
            </a:r>
            <a:r>
              <a:rPr lang="nl-NL" sz="2000" b="0" dirty="0">
                <a:solidFill>
                  <a:schemeClr val="bg1"/>
                </a:solidFill>
                <a:latin typeface="Calibri" pitchFamily="34" charset="0"/>
              </a:rPr>
              <a:t> </a:t>
            </a:r>
            <a:r>
              <a:rPr lang="nl-NL" sz="2000" b="0" dirty="0" err="1">
                <a:solidFill>
                  <a:schemeClr val="bg1"/>
                </a:solidFill>
                <a:latin typeface="Calibri" pitchFamily="34" charset="0"/>
              </a:rPr>
              <a:t>too</a:t>
            </a:r>
            <a:r>
              <a:rPr lang="nl-NL" sz="2000" b="0" dirty="0">
                <a:solidFill>
                  <a:schemeClr val="bg1"/>
                </a:solidFill>
                <a:latin typeface="Calibri" pitchFamily="34" charset="0"/>
              </a:rPr>
              <a:t>.</a:t>
            </a:r>
            <a:r>
              <a:rPr lang="en-US" sz="2000" b="0" dirty="0">
                <a:solidFill>
                  <a:schemeClr val="bg1"/>
                </a:solidFill>
                <a:latin typeface="Calibri" pitchFamily="34" charset="0"/>
              </a:rPr>
              <a:t>"</a:t>
            </a:r>
          </a:p>
        </p:txBody>
      </p:sp>
      <p:sp>
        <p:nvSpPr>
          <p:cNvPr id="656397" name="Rectangle 13"/>
          <p:cNvSpPr>
            <a:spLocks noChangeArrowheads="1"/>
          </p:cNvSpPr>
          <p:nvPr/>
        </p:nvSpPr>
        <p:spPr bwMode="auto">
          <a:xfrm>
            <a:off x="6680200" y="6230938"/>
            <a:ext cx="2038484" cy="371513"/>
          </a:xfrm>
          <a:prstGeom prst="rect">
            <a:avLst/>
          </a:prstGeom>
          <a:noFill/>
          <a:ln w="9525" algn="ctr">
            <a:noFill/>
            <a:miter lim="800000"/>
            <a:headEnd/>
            <a:tailEnd/>
          </a:ln>
          <a:effectLst/>
        </p:spPr>
        <p:txBody>
          <a:bodyPr wrap="none" lIns="90000" tIns="46800" rIns="90000" bIns="46800">
            <a:spAutoFit/>
          </a:bodyPr>
          <a:lstStyle/>
          <a:p>
            <a:pPr>
              <a:spcBef>
                <a:spcPct val="0"/>
              </a:spcBef>
              <a:buClrTx/>
              <a:buFontTx/>
              <a:buNone/>
            </a:pPr>
            <a:r>
              <a:rPr lang="en-US" sz="1800" b="0">
                <a:solidFill>
                  <a:schemeClr val="bg1"/>
                </a:solidFill>
                <a:latin typeface="Calibri" pitchFamily="34" charset="0"/>
                <a:sym typeface="Symbol" pitchFamily="18" charset="2"/>
              </a:rPr>
              <a:t></a:t>
            </a:r>
            <a:r>
              <a:rPr lang="en-US" sz="1800" b="0">
                <a:solidFill>
                  <a:schemeClr val="bg1"/>
                </a:solidFill>
                <a:latin typeface="Calibri" pitchFamily="34" charset="0"/>
              </a:rPr>
              <a:t> Richard Stallman</a:t>
            </a:r>
            <a:endParaRPr lang="nl-NL" sz="1800" b="0">
              <a:solidFill>
                <a:schemeClr val="bg1"/>
              </a:solidFill>
              <a:latin typeface="Calibri" pitchFamily="34" charset="0"/>
            </a:endParaRPr>
          </a:p>
        </p:txBody>
      </p:sp>
      <p:pic>
        <p:nvPicPr>
          <p:cNvPr id="12" name="Picture 6">
            <a:hlinkClick r:id="rId6" action="ppaction://hlinksldjump"/>
          </p:cNvP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1563715">
            <a:off x="7885113" y="357188"/>
            <a:ext cx="1223962" cy="530225"/>
          </a:xfrm>
          <a:prstGeom prst="rect">
            <a:avLst/>
          </a:prstGeom>
          <a:noFill/>
          <a:ln w="9525" algn="ctr">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2000"/>
                                  </p:stCondLst>
                                  <p:childTnLst>
                                    <p:set>
                                      <p:cBhvr>
                                        <p:cTn id="6" dur="1" fill="hold">
                                          <p:stCondLst>
                                            <p:cond delay="0"/>
                                          </p:stCondLst>
                                        </p:cTn>
                                        <p:tgtEl>
                                          <p:spTgt spid="656386"/>
                                        </p:tgtEl>
                                        <p:attrNameLst>
                                          <p:attrName>style.visibility</p:attrName>
                                        </p:attrNameLst>
                                      </p:cBhvr>
                                      <p:to>
                                        <p:strVal val="visible"/>
                                      </p:to>
                                    </p:set>
                                    <p:anim calcmode="lin" valueType="num">
                                      <p:cBhvr additive="base">
                                        <p:cTn id="7" dur="1000" fill="hold"/>
                                        <p:tgtEl>
                                          <p:spTgt spid="656386"/>
                                        </p:tgtEl>
                                        <p:attrNameLst>
                                          <p:attrName>ppt_x</p:attrName>
                                        </p:attrNameLst>
                                      </p:cBhvr>
                                      <p:tavLst>
                                        <p:tav tm="0">
                                          <p:val>
                                            <p:strVal val="#ppt_x"/>
                                          </p:val>
                                        </p:tav>
                                        <p:tav tm="100000">
                                          <p:val>
                                            <p:strVal val="#ppt_x"/>
                                          </p:val>
                                        </p:tav>
                                      </p:tavLst>
                                    </p:anim>
                                    <p:anim calcmode="lin" valueType="num">
                                      <p:cBhvr additive="base">
                                        <p:cTn id="8" dur="1000" fill="hold"/>
                                        <p:tgtEl>
                                          <p:spTgt spid="656386"/>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2900"/>
                                  </p:stCondLst>
                                  <p:childTnLst>
                                    <p:set>
                                      <p:cBhvr>
                                        <p:cTn id="10" dur="1" fill="hold">
                                          <p:stCondLst>
                                            <p:cond delay="0"/>
                                          </p:stCondLst>
                                        </p:cTn>
                                        <p:tgtEl>
                                          <p:spTgt spid="656396"/>
                                        </p:tgtEl>
                                        <p:attrNameLst>
                                          <p:attrName>style.visibility</p:attrName>
                                        </p:attrNameLst>
                                      </p:cBhvr>
                                      <p:to>
                                        <p:strVal val="visible"/>
                                      </p:to>
                                    </p:set>
                                  </p:childTnLst>
                                </p:cTn>
                              </p:par>
                              <p:par>
                                <p:cTn id="11" presetID="1" presetClass="entr" presetSubtype="0" fill="hold" grpId="0" nodeType="withEffect">
                                  <p:stCondLst>
                                    <p:cond delay="2900"/>
                                  </p:stCondLst>
                                  <p:childTnLst>
                                    <p:set>
                                      <p:cBhvr>
                                        <p:cTn id="12" dur="1" fill="hold">
                                          <p:stCondLst>
                                            <p:cond delay="0"/>
                                          </p:stCondLst>
                                        </p:cTn>
                                        <p:tgtEl>
                                          <p:spTgt spid="656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96" grpId="0"/>
      <p:bldP spid="65639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p:txBody>
          <a:bodyPr/>
          <a:lstStyle/>
          <a:p>
            <a:r>
              <a:rPr lang="fr-BE" dirty="0" err="1">
                <a:latin typeface="Calibri" pitchFamily="34" charset="0"/>
              </a:rPr>
              <a:t>Soorten</a:t>
            </a:r>
            <a:r>
              <a:rPr lang="fr-BE" dirty="0">
                <a:latin typeface="Calibri" pitchFamily="34" charset="0"/>
              </a:rPr>
              <a:t> </a:t>
            </a:r>
            <a:r>
              <a:rPr lang="fr-BE" dirty="0" err="1">
                <a:latin typeface="Calibri" pitchFamily="34" charset="0"/>
              </a:rPr>
              <a:t>besturingssystemen</a:t>
            </a:r>
            <a:endParaRPr lang="nl-NL" dirty="0">
              <a:latin typeface="Calibri" pitchFamily="34" charset="0"/>
            </a:endParaRPr>
          </a:p>
        </p:txBody>
      </p:sp>
      <p:sp>
        <p:nvSpPr>
          <p:cNvPr id="601091" name="Rectangle 3"/>
          <p:cNvSpPr>
            <a:spLocks noChangeArrowheads="1"/>
          </p:cNvSpPr>
          <p:nvPr/>
        </p:nvSpPr>
        <p:spPr bwMode="auto">
          <a:xfrm>
            <a:off x="971550" y="1557338"/>
            <a:ext cx="7848600" cy="4443430"/>
          </a:xfrm>
          <a:prstGeom prst="rect">
            <a:avLst/>
          </a:prstGeom>
          <a:noFill/>
          <a:ln w="9525">
            <a:noFill/>
            <a:miter lim="800000"/>
            <a:headEnd/>
            <a:tailEnd/>
          </a:ln>
          <a:effectLst/>
        </p:spPr>
        <p:txBody>
          <a:bodyPr/>
          <a:lstStyle/>
          <a:p>
            <a:pPr marL="342900" indent="-342900" algn="l"/>
            <a:r>
              <a:rPr lang="en-US" b="0" dirty="0">
                <a:latin typeface="Calibri" pitchFamily="34" charset="0"/>
              </a:rPr>
              <a:t>single-user, single-process </a:t>
            </a:r>
            <a:r>
              <a:rPr lang="en-US" b="0" dirty="0" err="1">
                <a:latin typeface="Calibri" pitchFamily="34" charset="0"/>
              </a:rPr>
              <a:t>besturingssystemen</a:t>
            </a:r>
            <a:endParaRPr lang="en-US" b="0" dirty="0">
              <a:latin typeface="Calibri" pitchFamily="34" charset="0"/>
            </a:endParaRPr>
          </a:p>
          <a:p>
            <a:pPr marL="742950" lvl="1" indent="-285750" algn="l">
              <a:buFont typeface="Wingdings" pitchFamily="2" charset="2"/>
              <a:buChar char="Ø"/>
            </a:pPr>
            <a:r>
              <a:rPr lang="en-US" sz="2000" b="0" dirty="0" err="1">
                <a:latin typeface="Calibri" pitchFamily="34" charset="0"/>
              </a:rPr>
              <a:t>laten</a:t>
            </a:r>
            <a:r>
              <a:rPr lang="en-US" sz="2000" b="0" dirty="0">
                <a:latin typeface="Calibri" pitchFamily="34" charset="0"/>
              </a:rPr>
              <a:t> </a:t>
            </a:r>
            <a:r>
              <a:rPr lang="en-US" sz="2000" b="0" dirty="0" err="1">
                <a:latin typeface="Calibri" pitchFamily="34" charset="0"/>
              </a:rPr>
              <a:t>slechts</a:t>
            </a:r>
            <a:r>
              <a:rPr lang="en-US" sz="2000" b="0" dirty="0">
                <a:latin typeface="Calibri" pitchFamily="34" charset="0"/>
              </a:rPr>
              <a:t> </a:t>
            </a:r>
            <a:r>
              <a:rPr lang="en-US" sz="2000" b="0" dirty="0" err="1">
                <a:latin typeface="Calibri" pitchFamily="34" charset="0"/>
              </a:rPr>
              <a:t>één</a:t>
            </a:r>
            <a:r>
              <a:rPr lang="en-US" sz="2000" b="0" dirty="0">
                <a:latin typeface="Calibri" pitchFamily="34" charset="0"/>
              </a:rPr>
              <a:t> </a:t>
            </a:r>
            <a:r>
              <a:rPr lang="en-US" sz="2000" b="0" dirty="0" err="1">
                <a:latin typeface="Calibri" pitchFamily="34" charset="0"/>
              </a:rPr>
              <a:t>gebruiker</a:t>
            </a:r>
            <a:r>
              <a:rPr lang="en-US" sz="2000" b="0" dirty="0">
                <a:latin typeface="Calibri" pitchFamily="34" charset="0"/>
              </a:rPr>
              <a:t> </a:t>
            </a:r>
            <a:r>
              <a:rPr lang="en-US" sz="2000" b="0" dirty="0" err="1">
                <a:latin typeface="Calibri" pitchFamily="34" charset="0"/>
              </a:rPr>
              <a:t>tegelijkertijd</a:t>
            </a:r>
            <a:r>
              <a:rPr lang="en-US" sz="2000" b="0" dirty="0">
                <a:latin typeface="Calibri" pitchFamily="34" charset="0"/>
              </a:rPr>
              <a:t> toe </a:t>
            </a:r>
            <a:br>
              <a:rPr lang="en-US" sz="2000" b="0" dirty="0">
                <a:latin typeface="Calibri" pitchFamily="34" charset="0"/>
              </a:rPr>
            </a:br>
            <a:r>
              <a:rPr lang="en-US" sz="2000" b="0" dirty="0">
                <a:latin typeface="Calibri" pitchFamily="34" charset="0"/>
              </a:rPr>
              <a:t>op het </a:t>
            </a:r>
            <a:r>
              <a:rPr lang="en-US" sz="2000" b="0" dirty="0" err="1">
                <a:latin typeface="Calibri" pitchFamily="34" charset="0"/>
              </a:rPr>
              <a:t>computersysteem</a:t>
            </a:r>
            <a:endParaRPr lang="en-US" sz="2000" b="0" dirty="0">
              <a:latin typeface="Calibri" pitchFamily="34" charset="0"/>
            </a:endParaRPr>
          </a:p>
          <a:p>
            <a:pPr marL="742950" lvl="1" indent="-285750" algn="l">
              <a:buFont typeface="Wingdings" pitchFamily="2" charset="2"/>
              <a:buChar char="Ø"/>
            </a:pPr>
            <a:r>
              <a:rPr lang="en-US" sz="2000" b="0" dirty="0" err="1">
                <a:latin typeface="Calibri" pitchFamily="34" charset="0"/>
              </a:rPr>
              <a:t>deze</a:t>
            </a:r>
            <a:r>
              <a:rPr lang="en-US" sz="2000" b="0" dirty="0">
                <a:latin typeface="Calibri" pitchFamily="34" charset="0"/>
              </a:rPr>
              <a:t> </a:t>
            </a:r>
            <a:r>
              <a:rPr lang="en-US" sz="2000" b="0" dirty="0" err="1">
                <a:latin typeface="Calibri" pitchFamily="34" charset="0"/>
              </a:rPr>
              <a:t>gebruiker</a:t>
            </a:r>
            <a:r>
              <a:rPr lang="en-US" sz="2000" b="0" dirty="0">
                <a:latin typeface="Calibri" pitchFamily="34" charset="0"/>
              </a:rPr>
              <a:t> </a:t>
            </a:r>
            <a:r>
              <a:rPr lang="en-US" sz="2000" b="0" dirty="0" err="1">
                <a:latin typeface="Calibri" pitchFamily="34" charset="0"/>
              </a:rPr>
              <a:t>kan</a:t>
            </a:r>
            <a:r>
              <a:rPr lang="en-US" sz="2000" b="0" dirty="0">
                <a:latin typeface="Calibri" pitchFamily="34" charset="0"/>
              </a:rPr>
              <a:t> </a:t>
            </a:r>
            <a:r>
              <a:rPr lang="en-US" sz="2000" b="0" dirty="0" err="1">
                <a:latin typeface="Calibri" pitchFamily="34" charset="0"/>
              </a:rPr>
              <a:t>slecht</a:t>
            </a:r>
            <a:r>
              <a:rPr lang="en-US" sz="2000" b="0" dirty="0">
                <a:latin typeface="Calibri" pitchFamily="34" charset="0"/>
              </a:rPr>
              <a:t> </a:t>
            </a:r>
            <a:r>
              <a:rPr lang="en-US" sz="2000" b="0" dirty="0" err="1">
                <a:latin typeface="Calibri" pitchFamily="34" charset="0"/>
              </a:rPr>
              <a:t>één</a:t>
            </a:r>
            <a:r>
              <a:rPr lang="en-US" sz="2000" b="0" dirty="0">
                <a:latin typeface="Calibri" pitchFamily="34" charset="0"/>
              </a:rPr>
              <a:t> </a:t>
            </a:r>
            <a:r>
              <a:rPr lang="en-US" sz="2000" b="0" dirty="0" err="1">
                <a:latin typeface="Calibri" pitchFamily="34" charset="0"/>
              </a:rPr>
              <a:t>proces</a:t>
            </a:r>
            <a:r>
              <a:rPr lang="en-US" sz="2000" b="0" dirty="0">
                <a:latin typeface="Calibri" pitchFamily="34" charset="0"/>
              </a:rPr>
              <a:t> </a:t>
            </a:r>
            <a:r>
              <a:rPr lang="en-US" sz="2000" b="0" dirty="0" err="1">
                <a:latin typeface="Calibri" pitchFamily="34" charset="0"/>
              </a:rPr>
              <a:t>tegelijkertijd</a:t>
            </a:r>
            <a:r>
              <a:rPr lang="en-US" sz="2000" b="0" dirty="0">
                <a:latin typeface="Calibri" pitchFamily="34" charset="0"/>
              </a:rPr>
              <a:t> </a:t>
            </a:r>
            <a:r>
              <a:rPr lang="en-US" sz="2000" b="0" dirty="0" err="1">
                <a:latin typeface="Calibri" pitchFamily="34" charset="0"/>
              </a:rPr>
              <a:t>uitvoeren</a:t>
            </a:r>
            <a:endParaRPr lang="en-US" sz="2000" b="0" dirty="0">
              <a:latin typeface="Calibri" pitchFamily="34" charset="0"/>
            </a:endParaRPr>
          </a:p>
          <a:p>
            <a:pPr marL="742950" lvl="1" indent="-285750" algn="l">
              <a:buFont typeface="Wingdings" pitchFamily="2" charset="2"/>
              <a:buChar char="Ø"/>
            </a:pPr>
            <a:r>
              <a:rPr lang="en-US" sz="2000" b="0" dirty="0" err="1">
                <a:latin typeface="Calibri" pitchFamily="34" charset="0"/>
              </a:rPr>
              <a:t>voorbeelden</a:t>
            </a:r>
            <a:r>
              <a:rPr lang="en-US" sz="2000" b="0" dirty="0">
                <a:latin typeface="Calibri" pitchFamily="34" charset="0"/>
              </a:rPr>
              <a:t>: MS DOS, Windows 3.1 (Microsoft)</a:t>
            </a:r>
            <a:br>
              <a:rPr lang="en-US" sz="2000" b="0" dirty="0">
                <a:latin typeface="Calibri" pitchFamily="34" charset="0"/>
              </a:rPr>
            </a:br>
            <a:endParaRPr lang="en-US" sz="2000" b="0" dirty="0">
              <a:latin typeface="Calibri" pitchFamily="34" charset="0"/>
            </a:endParaRPr>
          </a:p>
          <a:p>
            <a:pPr marL="342900" indent="-342900" algn="l"/>
            <a:r>
              <a:rPr lang="en-US" b="0" dirty="0">
                <a:latin typeface="Calibri" pitchFamily="34" charset="0"/>
              </a:rPr>
              <a:t>single-user, multi-process </a:t>
            </a:r>
            <a:r>
              <a:rPr lang="en-US" b="0" dirty="0" err="1">
                <a:latin typeface="Calibri" pitchFamily="34" charset="0"/>
              </a:rPr>
              <a:t>besturingssystemen</a:t>
            </a:r>
            <a:endParaRPr lang="en-US" b="0" dirty="0">
              <a:latin typeface="Calibri" pitchFamily="34" charset="0"/>
            </a:endParaRPr>
          </a:p>
          <a:p>
            <a:pPr marL="742950" lvl="1" indent="-285750" algn="l">
              <a:buFont typeface="Wingdings" pitchFamily="2" charset="2"/>
              <a:buChar char="Ø"/>
            </a:pPr>
            <a:r>
              <a:rPr lang="en-US" sz="2000" b="0" dirty="0" err="1">
                <a:latin typeface="Calibri" pitchFamily="34" charset="0"/>
              </a:rPr>
              <a:t>laten</a:t>
            </a:r>
            <a:r>
              <a:rPr lang="en-US" sz="2000" b="0" dirty="0">
                <a:latin typeface="Calibri" pitchFamily="34" charset="0"/>
              </a:rPr>
              <a:t> </a:t>
            </a:r>
            <a:r>
              <a:rPr lang="en-US" sz="2000" b="0" dirty="0" err="1">
                <a:latin typeface="Calibri" pitchFamily="34" charset="0"/>
              </a:rPr>
              <a:t>slechts</a:t>
            </a:r>
            <a:r>
              <a:rPr lang="en-US" sz="2000" b="0" dirty="0">
                <a:latin typeface="Calibri" pitchFamily="34" charset="0"/>
              </a:rPr>
              <a:t> </a:t>
            </a:r>
            <a:r>
              <a:rPr lang="en-US" sz="2000" b="0" dirty="0" err="1">
                <a:latin typeface="Calibri" pitchFamily="34" charset="0"/>
              </a:rPr>
              <a:t>één</a:t>
            </a:r>
            <a:r>
              <a:rPr lang="en-US" sz="2000" b="0" dirty="0">
                <a:latin typeface="Calibri" pitchFamily="34" charset="0"/>
              </a:rPr>
              <a:t> </a:t>
            </a:r>
            <a:r>
              <a:rPr lang="en-US" sz="2000" b="0" dirty="0" err="1">
                <a:latin typeface="Calibri" pitchFamily="34" charset="0"/>
              </a:rPr>
              <a:t>gebruiker</a:t>
            </a:r>
            <a:r>
              <a:rPr lang="en-US" sz="2000" b="0" dirty="0">
                <a:latin typeface="Calibri" pitchFamily="34" charset="0"/>
              </a:rPr>
              <a:t> </a:t>
            </a:r>
            <a:r>
              <a:rPr lang="en-US" sz="2000" b="0" dirty="0" err="1">
                <a:latin typeface="Calibri" pitchFamily="34" charset="0"/>
              </a:rPr>
              <a:t>tegelijkertijd</a:t>
            </a:r>
            <a:r>
              <a:rPr lang="en-US" sz="2000" b="0" dirty="0">
                <a:latin typeface="Calibri" pitchFamily="34" charset="0"/>
              </a:rPr>
              <a:t> toe </a:t>
            </a:r>
            <a:br>
              <a:rPr lang="en-US" sz="2000" b="0" dirty="0">
                <a:latin typeface="Calibri" pitchFamily="34" charset="0"/>
              </a:rPr>
            </a:br>
            <a:r>
              <a:rPr lang="en-US" sz="2000" b="0" dirty="0">
                <a:latin typeface="Calibri" pitchFamily="34" charset="0"/>
              </a:rPr>
              <a:t>op het </a:t>
            </a:r>
            <a:r>
              <a:rPr lang="en-US" sz="2000" b="0" dirty="0" err="1">
                <a:latin typeface="Calibri" pitchFamily="34" charset="0"/>
              </a:rPr>
              <a:t>computersysteem</a:t>
            </a:r>
            <a:endParaRPr lang="en-US" sz="2000" b="0" dirty="0">
              <a:latin typeface="Calibri" pitchFamily="34" charset="0"/>
            </a:endParaRPr>
          </a:p>
          <a:p>
            <a:pPr marL="742950" lvl="1" indent="-285750" algn="l">
              <a:buFont typeface="Wingdings" pitchFamily="2" charset="2"/>
              <a:buChar char="Ø"/>
            </a:pPr>
            <a:r>
              <a:rPr lang="en-US" sz="2000" b="0" dirty="0" err="1">
                <a:latin typeface="Calibri" pitchFamily="34" charset="0"/>
              </a:rPr>
              <a:t>deze</a:t>
            </a:r>
            <a:r>
              <a:rPr lang="en-US" sz="2000" b="0" dirty="0">
                <a:latin typeface="Calibri" pitchFamily="34" charset="0"/>
              </a:rPr>
              <a:t> </a:t>
            </a:r>
            <a:r>
              <a:rPr lang="en-US" sz="2000" b="0" dirty="0" err="1">
                <a:latin typeface="Calibri" pitchFamily="34" charset="0"/>
              </a:rPr>
              <a:t>gebruiker</a:t>
            </a:r>
            <a:r>
              <a:rPr lang="en-US" sz="2000" b="0" dirty="0">
                <a:latin typeface="Calibri" pitchFamily="34" charset="0"/>
              </a:rPr>
              <a:t> </a:t>
            </a:r>
            <a:r>
              <a:rPr lang="en-US" sz="2000" b="0" dirty="0" err="1">
                <a:latin typeface="Calibri" pitchFamily="34" charset="0"/>
              </a:rPr>
              <a:t>kan</a:t>
            </a:r>
            <a:r>
              <a:rPr lang="en-US" sz="2000" b="0" dirty="0">
                <a:latin typeface="Calibri" pitchFamily="34" charset="0"/>
              </a:rPr>
              <a:t> </a:t>
            </a:r>
            <a:r>
              <a:rPr lang="en-US" sz="2000" b="0" dirty="0" err="1">
                <a:latin typeface="Calibri" pitchFamily="34" charset="0"/>
              </a:rPr>
              <a:t>meerdere</a:t>
            </a:r>
            <a:r>
              <a:rPr lang="en-US" sz="2000" b="0" dirty="0">
                <a:latin typeface="Calibri" pitchFamily="34" charset="0"/>
              </a:rPr>
              <a:t> </a:t>
            </a:r>
            <a:r>
              <a:rPr lang="en-US" sz="2000" b="0" dirty="0" err="1">
                <a:latin typeface="Calibri" pitchFamily="34" charset="0"/>
              </a:rPr>
              <a:t>processen</a:t>
            </a:r>
            <a:r>
              <a:rPr lang="en-US" sz="2000" b="0" dirty="0">
                <a:latin typeface="Calibri" pitchFamily="34" charset="0"/>
              </a:rPr>
              <a:t> </a:t>
            </a:r>
            <a:br>
              <a:rPr lang="en-US" sz="2000" b="0" dirty="0">
                <a:latin typeface="Calibri" pitchFamily="34" charset="0"/>
              </a:rPr>
            </a:br>
            <a:r>
              <a:rPr lang="en-US" sz="2000" b="0" dirty="0" err="1">
                <a:latin typeface="Calibri" pitchFamily="34" charset="0"/>
              </a:rPr>
              <a:t>tegelijkertijd</a:t>
            </a:r>
            <a:r>
              <a:rPr lang="en-US" sz="2000" b="0" dirty="0">
                <a:latin typeface="Calibri" pitchFamily="34" charset="0"/>
              </a:rPr>
              <a:t> </a:t>
            </a:r>
            <a:r>
              <a:rPr lang="en-US" sz="2000" b="0" dirty="0" err="1">
                <a:latin typeface="Calibri" pitchFamily="34" charset="0"/>
              </a:rPr>
              <a:t>uitvoeren</a:t>
            </a:r>
            <a:endParaRPr lang="en-US" sz="2000" b="0" dirty="0">
              <a:latin typeface="Calibri" pitchFamily="34" charset="0"/>
            </a:endParaRPr>
          </a:p>
          <a:p>
            <a:pPr marL="742950" lvl="1" indent="-285750" algn="l">
              <a:buFont typeface="Wingdings" pitchFamily="2" charset="2"/>
              <a:buChar char="Ø"/>
            </a:pPr>
            <a:r>
              <a:rPr lang="en-US" sz="2000" b="0" dirty="0" err="1">
                <a:latin typeface="Calibri" pitchFamily="34" charset="0"/>
              </a:rPr>
              <a:t>voorbeelden</a:t>
            </a:r>
            <a:r>
              <a:rPr lang="en-US" sz="2000" b="0" dirty="0">
                <a:latin typeface="Calibri" pitchFamily="34" charset="0"/>
              </a:rPr>
              <a:t>: OS/2 (IBM)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1091">
                                            <p:txEl>
                                              <p:pRg st="0" end="0"/>
                                            </p:txEl>
                                          </p:spTgt>
                                        </p:tgtEl>
                                        <p:attrNameLst>
                                          <p:attrName>style.visibility</p:attrName>
                                        </p:attrNameLst>
                                      </p:cBhvr>
                                      <p:to>
                                        <p:strVal val="visible"/>
                                      </p:to>
                                    </p:set>
                                    <p:anim calcmode="lin" valueType="num">
                                      <p:cBhvr additive="base">
                                        <p:cTn id="7" dur="500" fill="hold"/>
                                        <p:tgtEl>
                                          <p:spTgt spid="6010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0109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01091">
                                            <p:txEl>
                                              <p:pRg st="1" end="1"/>
                                            </p:txEl>
                                          </p:spTgt>
                                        </p:tgtEl>
                                        <p:attrNameLst>
                                          <p:attrName>style.visibility</p:attrName>
                                        </p:attrNameLst>
                                      </p:cBhvr>
                                      <p:to>
                                        <p:strVal val="visible"/>
                                      </p:to>
                                    </p:set>
                                    <p:anim calcmode="lin" valueType="num">
                                      <p:cBhvr additive="base">
                                        <p:cTn id="11" dur="500" fill="hold"/>
                                        <p:tgtEl>
                                          <p:spTgt spid="60109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0109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01091">
                                            <p:txEl>
                                              <p:pRg st="2" end="2"/>
                                            </p:txEl>
                                          </p:spTgt>
                                        </p:tgtEl>
                                        <p:attrNameLst>
                                          <p:attrName>style.visibility</p:attrName>
                                        </p:attrNameLst>
                                      </p:cBhvr>
                                      <p:to>
                                        <p:strVal val="visible"/>
                                      </p:to>
                                    </p:set>
                                    <p:anim calcmode="lin" valueType="num">
                                      <p:cBhvr additive="base">
                                        <p:cTn id="15" dur="500" fill="hold"/>
                                        <p:tgtEl>
                                          <p:spTgt spid="60109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0109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01091">
                                            <p:txEl>
                                              <p:pRg st="3" end="3"/>
                                            </p:txEl>
                                          </p:spTgt>
                                        </p:tgtEl>
                                        <p:attrNameLst>
                                          <p:attrName>style.visibility</p:attrName>
                                        </p:attrNameLst>
                                      </p:cBhvr>
                                      <p:to>
                                        <p:strVal val="visible"/>
                                      </p:to>
                                    </p:set>
                                    <p:anim calcmode="lin" valueType="num">
                                      <p:cBhvr additive="base">
                                        <p:cTn id="19" dur="500" fill="hold"/>
                                        <p:tgtEl>
                                          <p:spTgt spid="60109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010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01091">
                                            <p:txEl>
                                              <p:pRg st="4" end="4"/>
                                            </p:txEl>
                                          </p:spTgt>
                                        </p:tgtEl>
                                        <p:attrNameLst>
                                          <p:attrName>style.visibility</p:attrName>
                                        </p:attrNameLst>
                                      </p:cBhvr>
                                      <p:to>
                                        <p:strVal val="visible"/>
                                      </p:to>
                                    </p:set>
                                    <p:anim calcmode="lin" valueType="num">
                                      <p:cBhvr additive="base">
                                        <p:cTn id="25" dur="500" fill="hold"/>
                                        <p:tgtEl>
                                          <p:spTgt spid="60109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0109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601091">
                                            <p:txEl>
                                              <p:pRg st="5" end="5"/>
                                            </p:txEl>
                                          </p:spTgt>
                                        </p:tgtEl>
                                        <p:attrNameLst>
                                          <p:attrName>style.visibility</p:attrName>
                                        </p:attrNameLst>
                                      </p:cBhvr>
                                      <p:to>
                                        <p:strVal val="visible"/>
                                      </p:to>
                                    </p:set>
                                    <p:anim calcmode="lin" valueType="num">
                                      <p:cBhvr additive="base">
                                        <p:cTn id="29" dur="500" fill="hold"/>
                                        <p:tgtEl>
                                          <p:spTgt spid="60109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01091">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601091">
                                            <p:txEl>
                                              <p:pRg st="6" end="6"/>
                                            </p:txEl>
                                          </p:spTgt>
                                        </p:tgtEl>
                                        <p:attrNameLst>
                                          <p:attrName>style.visibility</p:attrName>
                                        </p:attrNameLst>
                                      </p:cBhvr>
                                      <p:to>
                                        <p:strVal val="visible"/>
                                      </p:to>
                                    </p:set>
                                    <p:anim calcmode="lin" valueType="num">
                                      <p:cBhvr additive="base">
                                        <p:cTn id="33" dur="500" fill="hold"/>
                                        <p:tgtEl>
                                          <p:spTgt spid="601091">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601091">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601091">
                                            <p:txEl>
                                              <p:pRg st="7" end="7"/>
                                            </p:txEl>
                                          </p:spTgt>
                                        </p:tgtEl>
                                        <p:attrNameLst>
                                          <p:attrName>style.visibility</p:attrName>
                                        </p:attrNameLst>
                                      </p:cBhvr>
                                      <p:to>
                                        <p:strVal val="visible"/>
                                      </p:to>
                                    </p:set>
                                    <p:anim calcmode="lin" valueType="num">
                                      <p:cBhvr additive="base">
                                        <p:cTn id="37" dur="500" fill="hold"/>
                                        <p:tgtEl>
                                          <p:spTgt spid="601091">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0109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lstStyle/>
          <a:p>
            <a:r>
              <a:rPr lang="fr-BE" dirty="0" err="1">
                <a:latin typeface="Calibri" pitchFamily="34" charset="0"/>
              </a:rPr>
              <a:t>Soorten</a:t>
            </a:r>
            <a:r>
              <a:rPr lang="fr-BE" dirty="0">
                <a:latin typeface="Calibri" pitchFamily="34" charset="0"/>
              </a:rPr>
              <a:t> </a:t>
            </a:r>
            <a:r>
              <a:rPr lang="fr-BE" dirty="0" err="1">
                <a:latin typeface="Calibri" pitchFamily="34" charset="0"/>
              </a:rPr>
              <a:t>besturingssystemen</a:t>
            </a:r>
            <a:endParaRPr lang="nl-NL" dirty="0">
              <a:latin typeface="Calibri" pitchFamily="34" charset="0"/>
            </a:endParaRPr>
          </a:p>
        </p:txBody>
      </p:sp>
      <p:sp>
        <p:nvSpPr>
          <p:cNvPr id="602115" name="Rectangle 3"/>
          <p:cNvSpPr>
            <a:spLocks noChangeArrowheads="1"/>
          </p:cNvSpPr>
          <p:nvPr/>
        </p:nvSpPr>
        <p:spPr bwMode="auto">
          <a:xfrm>
            <a:off x="971550" y="1557338"/>
            <a:ext cx="7848600" cy="2300290"/>
          </a:xfrm>
          <a:prstGeom prst="rect">
            <a:avLst/>
          </a:prstGeom>
          <a:noFill/>
          <a:ln w="9525">
            <a:noFill/>
            <a:miter lim="800000"/>
            <a:headEnd/>
            <a:tailEnd/>
          </a:ln>
          <a:effectLst/>
        </p:spPr>
        <p:txBody>
          <a:bodyPr/>
          <a:lstStyle/>
          <a:p>
            <a:pPr marL="342900" indent="-342900" algn="l"/>
            <a:r>
              <a:rPr lang="en-US" b="0" dirty="0">
                <a:latin typeface="Calibri" pitchFamily="34" charset="0"/>
              </a:rPr>
              <a:t>multi-user, multi-process </a:t>
            </a:r>
            <a:r>
              <a:rPr lang="en-US" b="0" dirty="0" err="1">
                <a:latin typeface="Calibri" pitchFamily="34" charset="0"/>
              </a:rPr>
              <a:t>besturingssystemen</a:t>
            </a:r>
            <a:endParaRPr lang="en-US" b="0" dirty="0">
              <a:latin typeface="Calibri" pitchFamily="34" charset="0"/>
            </a:endParaRPr>
          </a:p>
          <a:p>
            <a:pPr marL="742950" lvl="1" indent="-285750" algn="l">
              <a:buFont typeface="Wingdings" pitchFamily="2" charset="2"/>
              <a:buChar char="Ø"/>
            </a:pPr>
            <a:r>
              <a:rPr lang="en-US" sz="2000" b="0" dirty="0" err="1">
                <a:latin typeface="Calibri" pitchFamily="34" charset="0"/>
              </a:rPr>
              <a:t>laten</a:t>
            </a:r>
            <a:r>
              <a:rPr lang="en-US" sz="2000" b="0" dirty="0">
                <a:latin typeface="Calibri" pitchFamily="34" charset="0"/>
              </a:rPr>
              <a:t> </a:t>
            </a:r>
            <a:r>
              <a:rPr lang="en-US" sz="2000" b="0" dirty="0" err="1">
                <a:latin typeface="Calibri" pitchFamily="34" charset="0"/>
              </a:rPr>
              <a:t>meerdere</a:t>
            </a:r>
            <a:r>
              <a:rPr lang="en-US" sz="2000" b="0" dirty="0">
                <a:latin typeface="Calibri" pitchFamily="34" charset="0"/>
              </a:rPr>
              <a:t> </a:t>
            </a:r>
            <a:r>
              <a:rPr lang="en-US" sz="2000" b="0" dirty="0" err="1">
                <a:latin typeface="Calibri" pitchFamily="34" charset="0"/>
              </a:rPr>
              <a:t>gebruikers</a:t>
            </a:r>
            <a:r>
              <a:rPr lang="en-US" sz="2000" b="0" dirty="0">
                <a:latin typeface="Calibri" pitchFamily="34" charset="0"/>
              </a:rPr>
              <a:t> </a:t>
            </a:r>
            <a:r>
              <a:rPr lang="en-US" sz="2000" b="0" dirty="0" err="1">
                <a:latin typeface="Calibri" pitchFamily="34" charset="0"/>
              </a:rPr>
              <a:t>tegelijkertijd</a:t>
            </a:r>
            <a:r>
              <a:rPr lang="en-US" sz="2000" b="0" dirty="0">
                <a:latin typeface="Calibri" pitchFamily="34" charset="0"/>
              </a:rPr>
              <a:t> toe op het </a:t>
            </a:r>
            <a:r>
              <a:rPr lang="en-US" sz="2000" b="0" dirty="0" err="1">
                <a:latin typeface="Calibri" pitchFamily="34" charset="0"/>
              </a:rPr>
              <a:t>computersysteem</a:t>
            </a:r>
            <a:endParaRPr lang="en-US" sz="2000" b="0" dirty="0">
              <a:latin typeface="Calibri" pitchFamily="34" charset="0"/>
            </a:endParaRPr>
          </a:p>
          <a:p>
            <a:pPr marL="742950" lvl="1" indent="-285750" algn="l">
              <a:buFont typeface="Wingdings" pitchFamily="2" charset="2"/>
              <a:buChar char="Ø"/>
            </a:pPr>
            <a:r>
              <a:rPr lang="en-US" sz="2000" b="0" dirty="0" err="1">
                <a:latin typeface="Calibri" pitchFamily="34" charset="0"/>
              </a:rPr>
              <a:t>elke</a:t>
            </a:r>
            <a:r>
              <a:rPr lang="en-US" sz="2000" b="0" dirty="0">
                <a:latin typeface="Calibri" pitchFamily="34" charset="0"/>
              </a:rPr>
              <a:t> </a:t>
            </a:r>
            <a:r>
              <a:rPr lang="en-US" sz="2000" b="0" dirty="0" err="1">
                <a:latin typeface="Calibri" pitchFamily="34" charset="0"/>
              </a:rPr>
              <a:t>gebruiker</a:t>
            </a:r>
            <a:r>
              <a:rPr lang="en-US" sz="2000" b="0" dirty="0">
                <a:latin typeface="Calibri" pitchFamily="34" charset="0"/>
              </a:rPr>
              <a:t> </a:t>
            </a:r>
            <a:r>
              <a:rPr lang="en-US" sz="2000" b="0" dirty="0" err="1">
                <a:latin typeface="Calibri" pitchFamily="34" charset="0"/>
              </a:rPr>
              <a:t>kan</a:t>
            </a:r>
            <a:r>
              <a:rPr lang="en-US" sz="2000" b="0" dirty="0">
                <a:latin typeface="Calibri" pitchFamily="34" charset="0"/>
              </a:rPr>
              <a:t> </a:t>
            </a:r>
            <a:r>
              <a:rPr lang="en-US" sz="2000" b="0" dirty="0" err="1">
                <a:latin typeface="Calibri" pitchFamily="34" charset="0"/>
              </a:rPr>
              <a:t>meerdere</a:t>
            </a:r>
            <a:r>
              <a:rPr lang="en-US" sz="2000" b="0" dirty="0">
                <a:latin typeface="Calibri" pitchFamily="34" charset="0"/>
              </a:rPr>
              <a:t> </a:t>
            </a:r>
            <a:r>
              <a:rPr lang="en-US" sz="2000" b="0" dirty="0" err="1">
                <a:latin typeface="Calibri" pitchFamily="34" charset="0"/>
              </a:rPr>
              <a:t>processen</a:t>
            </a:r>
            <a:r>
              <a:rPr lang="en-US" sz="2000" b="0" dirty="0">
                <a:latin typeface="Calibri" pitchFamily="34" charset="0"/>
              </a:rPr>
              <a:t> </a:t>
            </a:r>
            <a:br>
              <a:rPr lang="en-US" sz="2000" b="0" dirty="0">
                <a:latin typeface="Calibri" pitchFamily="34" charset="0"/>
              </a:rPr>
            </a:br>
            <a:r>
              <a:rPr lang="en-US" sz="2000" b="0" dirty="0" err="1">
                <a:latin typeface="Calibri" pitchFamily="34" charset="0"/>
              </a:rPr>
              <a:t>tegelijkertijd</a:t>
            </a:r>
            <a:r>
              <a:rPr lang="en-US" sz="2000" b="0" dirty="0">
                <a:latin typeface="Calibri" pitchFamily="34" charset="0"/>
              </a:rPr>
              <a:t> </a:t>
            </a:r>
            <a:r>
              <a:rPr lang="en-US" sz="2000" b="0" dirty="0" err="1">
                <a:latin typeface="Calibri" pitchFamily="34" charset="0"/>
              </a:rPr>
              <a:t>uitvoeren</a:t>
            </a:r>
            <a:endParaRPr lang="en-US" sz="2000" b="0" dirty="0">
              <a:latin typeface="Calibri" pitchFamily="34" charset="0"/>
            </a:endParaRPr>
          </a:p>
          <a:p>
            <a:pPr marL="742950" lvl="1" indent="-285750" algn="l">
              <a:buFont typeface="Wingdings" pitchFamily="2" charset="2"/>
              <a:buChar char="Ø"/>
            </a:pPr>
            <a:r>
              <a:rPr lang="en-US" sz="2000" b="0" dirty="0" err="1">
                <a:latin typeface="Calibri" pitchFamily="34" charset="0"/>
              </a:rPr>
              <a:t>voorbeelden</a:t>
            </a:r>
            <a:r>
              <a:rPr lang="en-US" sz="2000" b="0" dirty="0">
                <a:latin typeface="Calibri" pitchFamily="34" charset="0"/>
              </a:rPr>
              <a:t>: UNIX, Windows </a:t>
            </a:r>
            <a:r>
              <a:rPr lang="en-US" sz="2000" b="0" dirty="0" smtClean="0">
                <a:latin typeface="Calibri" pitchFamily="34" charset="0"/>
              </a:rPr>
              <a:t>7/XP/Vista</a:t>
            </a:r>
            <a:endParaRPr lang="en-US" sz="2000" b="0" dirty="0">
              <a:latin typeface="Calibri" pitchFamily="34" charset="0"/>
            </a:endParaRPr>
          </a:p>
        </p:txBody>
      </p:sp>
      <p:graphicFrame>
        <p:nvGraphicFramePr>
          <p:cNvPr id="602116" name="Object 4"/>
          <p:cNvGraphicFramePr>
            <a:graphicFrameLocks noChangeAspect="1"/>
          </p:cNvGraphicFramePr>
          <p:nvPr/>
        </p:nvGraphicFramePr>
        <p:xfrm>
          <a:off x="1363663" y="4205288"/>
          <a:ext cx="7529512" cy="2463800"/>
        </p:xfrm>
        <a:graphic>
          <a:graphicData uri="http://schemas.openxmlformats.org/presentationml/2006/ole">
            <mc:AlternateContent xmlns:mc="http://schemas.openxmlformats.org/markup-compatibility/2006">
              <mc:Choice xmlns:v="urn:schemas-microsoft-com:vml" Requires="v">
                <p:oleObj spid="_x0000_s602144" name="Image" r:id="rId3" imgW="7530159" imgH="2463492" progId="Photoshop.Image.6">
                  <p:embed/>
                </p:oleObj>
              </mc:Choice>
              <mc:Fallback>
                <p:oleObj name="Image" r:id="rId3" imgW="7530159" imgH="2463492" progId="Photoshop.Image.6">
                  <p:embed/>
                  <p:pic>
                    <p:nvPicPr>
                      <p:cNvPr id="0"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3663" y="4205288"/>
                        <a:ext cx="7529512"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2115">
                                            <p:txEl>
                                              <p:pRg st="0" end="0"/>
                                            </p:txEl>
                                          </p:spTgt>
                                        </p:tgtEl>
                                        <p:attrNameLst>
                                          <p:attrName>style.visibility</p:attrName>
                                        </p:attrNameLst>
                                      </p:cBhvr>
                                      <p:to>
                                        <p:strVal val="visible"/>
                                      </p:to>
                                    </p:set>
                                    <p:anim calcmode="lin" valueType="num">
                                      <p:cBhvr additive="base">
                                        <p:cTn id="7" dur="500" fill="hold"/>
                                        <p:tgtEl>
                                          <p:spTgt spid="602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0211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02115">
                                            <p:txEl>
                                              <p:pRg st="1" end="1"/>
                                            </p:txEl>
                                          </p:spTgt>
                                        </p:tgtEl>
                                        <p:attrNameLst>
                                          <p:attrName>style.visibility</p:attrName>
                                        </p:attrNameLst>
                                      </p:cBhvr>
                                      <p:to>
                                        <p:strVal val="visible"/>
                                      </p:to>
                                    </p:set>
                                    <p:anim calcmode="lin" valueType="num">
                                      <p:cBhvr additive="base">
                                        <p:cTn id="11" dur="500" fill="hold"/>
                                        <p:tgtEl>
                                          <p:spTgt spid="60211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0211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02115">
                                            <p:txEl>
                                              <p:pRg st="2" end="2"/>
                                            </p:txEl>
                                          </p:spTgt>
                                        </p:tgtEl>
                                        <p:attrNameLst>
                                          <p:attrName>style.visibility</p:attrName>
                                        </p:attrNameLst>
                                      </p:cBhvr>
                                      <p:to>
                                        <p:strVal val="visible"/>
                                      </p:to>
                                    </p:set>
                                    <p:anim calcmode="lin" valueType="num">
                                      <p:cBhvr additive="base">
                                        <p:cTn id="15" dur="500" fill="hold"/>
                                        <p:tgtEl>
                                          <p:spTgt spid="60211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0211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02115">
                                            <p:txEl>
                                              <p:pRg st="3" end="3"/>
                                            </p:txEl>
                                          </p:spTgt>
                                        </p:tgtEl>
                                        <p:attrNameLst>
                                          <p:attrName>style.visibility</p:attrName>
                                        </p:attrNameLst>
                                      </p:cBhvr>
                                      <p:to>
                                        <p:strVal val="visible"/>
                                      </p:to>
                                    </p:set>
                                    <p:anim calcmode="lin" valueType="num">
                                      <p:cBhvr additive="base">
                                        <p:cTn id="19" dur="500" fill="hold"/>
                                        <p:tgtEl>
                                          <p:spTgt spid="60211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02115">
                                            <p:txEl>
                                              <p:pRg st="3" end="3"/>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2000"/>
                                  </p:stCondLst>
                                  <p:childTnLst>
                                    <p:set>
                                      <p:cBhvr>
                                        <p:cTn id="23" dur="1" fill="hold">
                                          <p:stCondLst>
                                            <p:cond delay="0"/>
                                          </p:stCondLst>
                                        </p:cTn>
                                        <p:tgtEl>
                                          <p:spTgt spid="602116"/>
                                        </p:tgtEl>
                                        <p:attrNameLst>
                                          <p:attrName>style.visibility</p:attrName>
                                        </p:attrNameLst>
                                      </p:cBhvr>
                                      <p:to>
                                        <p:strVal val="visible"/>
                                      </p:to>
                                    </p:set>
                                    <p:animEffect transition="in" filter="fade">
                                      <p:cBhvr>
                                        <p:cTn id="24" dur="1000"/>
                                        <p:tgtEl>
                                          <p:spTgt spid="602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40" name="Rectangle 4"/>
          <p:cNvSpPr>
            <a:spLocks noGrp="1" noChangeArrowheads="1"/>
          </p:cNvSpPr>
          <p:nvPr>
            <p:ph type="title"/>
          </p:nvPr>
        </p:nvSpPr>
        <p:spPr/>
        <p:txBody>
          <a:bodyPr/>
          <a:lstStyle/>
          <a:p>
            <a:r>
              <a:rPr lang="fr-BE" dirty="0">
                <a:latin typeface="Calibri" pitchFamily="34" charset="0"/>
              </a:rPr>
              <a:t>UNIX-</a:t>
            </a:r>
            <a:r>
              <a:rPr lang="fr-BE" dirty="0" err="1">
                <a:latin typeface="Calibri" pitchFamily="34" charset="0"/>
              </a:rPr>
              <a:t>gebaseerde</a:t>
            </a:r>
            <a:r>
              <a:rPr lang="fr-BE" dirty="0">
                <a:latin typeface="Calibri" pitchFamily="34" charset="0"/>
              </a:rPr>
              <a:t> OS</a:t>
            </a:r>
            <a:endParaRPr lang="nl-NL" dirty="0">
              <a:latin typeface="Calibri" pitchFamily="34" charset="0"/>
            </a:endParaRPr>
          </a:p>
        </p:txBody>
      </p:sp>
      <p:sp>
        <p:nvSpPr>
          <p:cNvPr id="603141" name="Rectangle 5"/>
          <p:cNvSpPr>
            <a:spLocks noChangeArrowheads="1"/>
          </p:cNvSpPr>
          <p:nvPr/>
        </p:nvSpPr>
        <p:spPr bwMode="auto">
          <a:xfrm>
            <a:off x="971550" y="1557338"/>
            <a:ext cx="6315094" cy="3228984"/>
          </a:xfrm>
          <a:prstGeom prst="rect">
            <a:avLst/>
          </a:prstGeom>
          <a:noFill/>
          <a:ln w="9525">
            <a:noFill/>
            <a:miter lim="800000"/>
            <a:headEnd/>
            <a:tailEnd/>
          </a:ln>
          <a:effectLst/>
        </p:spPr>
        <p:txBody>
          <a:bodyPr/>
          <a:lstStyle/>
          <a:p>
            <a:pPr marL="342900" indent="-342900" algn="l"/>
            <a:r>
              <a:rPr lang="en-US" b="0" dirty="0">
                <a:latin typeface="Calibri" pitchFamily="34" charset="0"/>
              </a:rPr>
              <a:t>multi-user</a:t>
            </a:r>
          </a:p>
          <a:p>
            <a:pPr marL="342900" indent="-342900" algn="l"/>
            <a:r>
              <a:rPr lang="en-US" b="0" dirty="0">
                <a:latin typeface="Calibri" pitchFamily="34" charset="0"/>
              </a:rPr>
              <a:t>multi-process (multi-tasking)</a:t>
            </a:r>
          </a:p>
          <a:p>
            <a:pPr marL="342900" indent="-342900" algn="l"/>
            <a:r>
              <a:rPr lang="en-US" b="0" dirty="0" err="1">
                <a:latin typeface="Calibri" pitchFamily="34" charset="0"/>
              </a:rPr>
              <a:t>initieel</a:t>
            </a:r>
            <a:r>
              <a:rPr lang="en-US" b="0" dirty="0">
                <a:latin typeface="Calibri" pitchFamily="34" charset="0"/>
              </a:rPr>
              <a:t> </a:t>
            </a:r>
            <a:r>
              <a:rPr lang="en-US" b="0" dirty="0" err="1">
                <a:latin typeface="Calibri" pitchFamily="34" charset="0"/>
              </a:rPr>
              <a:t>ontwerp</a:t>
            </a:r>
            <a:r>
              <a:rPr lang="en-US" b="0" dirty="0">
                <a:latin typeface="Calibri" pitchFamily="34" charset="0"/>
              </a:rPr>
              <a:t> was </a:t>
            </a:r>
            <a:r>
              <a:rPr lang="en-US" b="0" dirty="0" err="1">
                <a:latin typeface="Calibri" pitchFamily="34" charset="0"/>
              </a:rPr>
              <a:t>gericht</a:t>
            </a:r>
            <a:r>
              <a:rPr lang="en-US" b="0" dirty="0">
                <a:latin typeface="Calibri" pitchFamily="34" charset="0"/>
              </a:rPr>
              <a:t> op</a:t>
            </a:r>
          </a:p>
          <a:p>
            <a:pPr marL="742950" lvl="1" indent="-285750" algn="l">
              <a:buFont typeface="Wingdings" pitchFamily="2" charset="2"/>
              <a:buChar char="Ø"/>
            </a:pPr>
            <a:r>
              <a:rPr lang="en-US" sz="2000" b="0" dirty="0" err="1">
                <a:latin typeface="Calibri" pitchFamily="34" charset="0"/>
              </a:rPr>
              <a:t>programmeren</a:t>
            </a:r>
            <a:endParaRPr lang="en-US" sz="2000" b="0" dirty="0">
              <a:latin typeface="Calibri" pitchFamily="34" charset="0"/>
            </a:endParaRPr>
          </a:p>
          <a:p>
            <a:pPr marL="742950" lvl="1" indent="-285750" algn="l">
              <a:buFont typeface="Wingdings" pitchFamily="2" charset="2"/>
              <a:buChar char="Ø"/>
            </a:pPr>
            <a:r>
              <a:rPr lang="en-US" sz="2000" b="0" dirty="0" err="1">
                <a:latin typeface="Calibri" pitchFamily="34" charset="0"/>
              </a:rPr>
              <a:t>tekstverwerking</a:t>
            </a:r>
            <a:endParaRPr lang="en-US" sz="2000" b="0" dirty="0">
              <a:latin typeface="Calibri" pitchFamily="34" charset="0"/>
            </a:endParaRPr>
          </a:p>
          <a:p>
            <a:pPr marL="742950" lvl="1" indent="-285750" algn="l">
              <a:buFont typeface="Wingdings" pitchFamily="2" charset="2"/>
              <a:buChar char="Ø"/>
            </a:pPr>
            <a:r>
              <a:rPr lang="en-US" sz="2000" b="0" dirty="0" err="1">
                <a:latin typeface="Calibri" pitchFamily="34" charset="0"/>
              </a:rPr>
              <a:t>communicatie</a:t>
            </a:r>
            <a:endParaRPr lang="en-US" sz="2000" b="0" dirty="0">
              <a:latin typeface="Calibri" pitchFamily="34" charset="0"/>
            </a:endParaRPr>
          </a:p>
          <a:p>
            <a:pPr marL="1143000" lvl="2" indent="-228600" algn="l">
              <a:buFont typeface="Wingdings" pitchFamily="2" charset="2"/>
              <a:buChar char="§"/>
            </a:pPr>
            <a:r>
              <a:rPr lang="en-US" sz="1800" b="0" dirty="0" err="1">
                <a:latin typeface="Calibri" pitchFamily="34" charset="0"/>
              </a:rPr>
              <a:t>tussen</a:t>
            </a:r>
            <a:r>
              <a:rPr lang="en-US" sz="1800" b="0" dirty="0">
                <a:latin typeface="Calibri" pitchFamily="34" charset="0"/>
              </a:rPr>
              <a:t> </a:t>
            </a:r>
            <a:r>
              <a:rPr lang="en-US" sz="1800" b="0" dirty="0" err="1">
                <a:latin typeface="Calibri" pitchFamily="34" charset="0"/>
              </a:rPr>
              <a:t>gebruikers</a:t>
            </a:r>
            <a:endParaRPr lang="en-US" sz="1800" b="0" dirty="0">
              <a:latin typeface="Calibri" pitchFamily="34" charset="0"/>
            </a:endParaRPr>
          </a:p>
          <a:p>
            <a:pPr marL="1143000" lvl="2" indent="-228600" algn="l">
              <a:buFont typeface="Wingdings" pitchFamily="2" charset="2"/>
              <a:buChar char="§"/>
            </a:pPr>
            <a:r>
              <a:rPr lang="en-US" sz="1800" b="0" dirty="0" err="1">
                <a:latin typeface="Calibri" pitchFamily="34" charset="0"/>
              </a:rPr>
              <a:t>tussen</a:t>
            </a:r>
            <a:r>
              <a:rPr lang="en-US" sz="1800" b="0" dirty="0">
                <a:latin typeface="Calibri" pitchFamily="34" charset="0"/>
              </a:rPr>
              <a:t> </a:t>
            </a:r>
            <a:r>
              <a:rPr lang="en-US" sz="1800" b="0" dirty="0" err="1">
                <a:latin typeface="Calibri" pitchFamily="34" charset="0"/>
              </a:rPr>
              <a:t>verschillende</a:t>
            </a:r>
            <a:r>
              <a:rPr lang="en-US" sz="1800" b="0" dirty="0">
                <a:latin typeface="Calibri" pitchFamily="34" charset="0"/>
              </a:rPr>
              <a:t> </a:t>
            </a:r>
            <a:r>
              <a:rPr lang="en-US" sz="1800" b="0" dirty="0" err="1">
                <a:latin typeface="Calibri" pitchFamily="34" charset="0"/>
              </a:rPr>
              <a:t>computersystemen</a:t>
            </a:r>
            <a:r>
              <a:rPr lang="en-US" sz="1800" b="0" dirty="0">
                <a:latin typeface="Calibri" pitchFamily="34" charset="0"/>
              </a:rPr>
              <a:t> (</a:t>
            </a:r>
            <a:r>
              <a:rPr lang="en-US" sz="1800" b="0" i="1" dirty="0">
                <a:solidFill>
                  <a:srgbClr val="3333CC"/>
                </a:solidFill>
                <a:latin typeface="Calibri" pitchFamily="34" charset="0"/>
              </a:rPr>
              <a:t>networking</a:t>
            </a:r>
            <a:r>
              <a:rPr lang="en-US" sz="1800" b="0" dirty="0">
                <a:latin typeface="Calibri" pitchFamily="34" charset="0"/>
              </a:rPr>
              <a:t>)</a:t>
            </a:r>
          </a:p>
        </p:txBody>
      </p:sp>
      <p:pic>
        <p:nvPicPr>
          <p:cNvPr id="603144" name="Picture 8"/>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143768" y="4929198"/>
            <a:ext cx="1691016" cy="1839910"/>
          </a:xfrm>
          <a:prstGeom prst="rect">
            <a:avLst/>
          </a:prstGeom>
          <a:noFill/>
          <a:ln w="9525" cap="flat" cmpd="sng" algn="ctr">
            <a:noFill/>
            <a:prstDash val="solid"/>
            <a:miter lim="800000"/>
            <a:headEnd type="none" w="med" len="med"/>
            <a:tailEnd type="none" w="med" len="med"/>
          </a:ln>
          <a:effectLst/>
        </p:spPr>
      </p:pic>
      <p:pic>
        <p:nvPicPr>
          <p:cNvPr id="10" name="Picture 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076976" y="4901019"/>
            <a:ext cx="1802828" cy="1718199"/>
          </a:xfrm>
          <a:prstGeom prst="rect">
            <a:avLst/>
          </a:prstGeom>
          <a:noFill/>
          <a:ln w="9525" cap="flat" cmpd="sng" algn="ctr">
            <a:noFill/>
            <a:prstDash val="solid"/>
            <a:miter lim="800000"/>
            <a:headEnd type="none" w="med" len="med"/>
            <a:tailEnd type="none" w="med" len="me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3141">
                                            <p:txEl>
                                              <p:pRg st="0" end="0"/>
                                            </p:txEl>
                                          </p:spTgt>
                                        </p:tgtEl>
                                        <p:attrNameLst>
                                          <p:attrName>style.visibility</p:attrName>
                                        </p:attrNameLst>
                                      </p:cBhvr>
                                      <p:to>
                                        <p:strVal val="visible"/>
                                      </p:to>
                                    </p:set>
                                    <p:anim calcmode="lin" valueType="num">
                                      <p:cBhvr additive="base">
                                        <p:cTn id="7" dur="500" fill="hold"/>
                                        <p:tgtEl>
                                          <p:spTgt spid="6031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031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03141">
                                            <p:txEl>
                                              <p:pRg st="1" end="1"/>
                                            </p:txEl>
                                          </p:spTgt>
                                        </p:tgtEl>
                                        <p:attrNameLst>
                                          <p:attrName>style.visibility</p:attrName>
                                        </p:attrNameLst>
                                      </p:cBhvr>
                                      <p:to>
                                        <p:strVal val="visible"/>
                                      </p:to>
                                    </p:set>
                                    <p:anim calcmode="lin" valueType="num">
                                      <p:cBhvr additive="base">
                                        <p:cTn id="13" dur="500" fill="hold"/>
                                        <p:tgtEl>
                                          <p:spTgt spid="60314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0314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03141">
                                            <p:txEl>
                                              <p:pRg st="2" end="2"/>
                                            </p:txEl>
                                          </p:spTgt>
                                        </p:tgtEl>
                                        <p:attrNameLst>
                                          <p:attrName>style.visibility</p:attrName>
                                        </p:attrNameLst>
                                      </p:cBhvr>
                                      <p:to>
                                        <p:strVal val="visible"/>
                                      </p:to>
                                    </p:set>
                                    <p:anim calcmode="lin" valueType="num">
                                      <p:cBhvr additive="base">
                                        <p:cTn id="19" dur="500" fill="hold"/>
                                        <p:tgtEl>
                                          <p:spTgt spid="60314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03141">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03141">
                                            <p:txEl>
                                              <p:pRg st="3" end="3"/>
                                            </p:txEl>
                                          </p:spTgt>
                                        </p:tgtEl>
                                        <p:attrNameLst>
                                          <p:attrName>style.visibility</p:attrName>
                                        </p:attrNameLst>
                                      </p:cBhvr>
                                      <p:to>
                                        <p:strVal val="visible"/>
                                      </p:to>
                                    </p:set>
                                    <p:anim calcmode="lin" valueType="num">
                                      <p:cBhvr additive="base">
                                        <p:cTn id="23" dur="500" fill="hold"/>
                                        <p:tgtEl>
                                          <p:spTgt spid="603141">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03141">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03141">
                                            <p:txEl>
                                              <p:pRg st="4" end="4"/>
                                            </p:txEl>
                                          </p:spTgt>
                                        </p:tgtEl>
                                        <p:attrNameLst>
                                          <p:attrName>style.visibility</p:attrName>
                                        </p:attrNameLst>
                                      </p:cBhvr>
                                      <p:to>
                                        <p:strVal val="visible"/>
                                      </p:to>
                                    </p:set>
                                    <p:anim calcmode="lin" valueType="num">
                                      <p:cBhvr additive="base">
                                        <p:cTn id="27" dur="500" fill="hold"/>
                                        <p:tgtEl>
                                          <p:spTgt spid="60314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03141">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603141">
                                            <p:txEl>
                                              <p:pRg st="5" end="5"/>
                                            </p:txEl>
                                          </p:spTgt>
                                        </p:tgtEl>
                                        <p:attrNameLst>
                                          <p:attrName>style.visibility</p:attrName>
                                        </p:attrNameLst>
                                      </p:cBhvr>
                                      <p:to>
                                        <p:strVal val="visible"/>
                                      </p:to>
                                    </p:set>
                                    <p:anim calcmode="lin" valueType="num">
                                      <p:cBhvr additive="base">
                                        <p:cTn id="31" dur="500" fill="hold"/>
                                        <p:tgtEl>
                                          <p:spTgt spid="60314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0314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3144"/>
                                        </p:tgtEl>
                                        <p:attrNameLst>
                                          <p:attrName>style.visibility</p:attrName>
                                        </p:attrNameLst>
                                      </p:cBhvr>
                                      <p:to>
                                        <p:strVal val="visible"/>
                                      </p:to>
                                    </p:set>
                                    <p:animEffect transition="in" filter="fade">
                                      <p:cBhvr>
                                        <p:cTn id="37" dur="500"/>
                                        <p:tgtEl>
                                          <p:spTgt spid="603144"/>
                                        </p:tgtEl>
                                      </p:cBhvr>
                                    </p:animEffect>
                                  </p:childTnLst>
                                </p:cTn>
                              </p:par>
                              <p:par>
                                <p:cTn id="38" presetID="2" presetClass="entr" presetSubtype="8" fill="hold" grpId="0" nodeType="withEffect">
                                  <p:stCondLst>
                                    <p:cond delay="0"/>
                                  </p:stCondLst>
                                  <p:childTnLst>
                                    <p:set>
                                      <p:cBhvr>
                                        <p:cTn id="39" dur="1" fill="hold">
                                          <p:stCondLst>
                                            <p:cond delay="0"/>
                                          </p:stCondLst>
                                        </p:cTn>
                                        <p:tgtEl>
                                          <p:spTgt spid="603141">
                                            <p:txEl>
                                              <p:pRg st="6" end="6"/>
                                            </p:txEl>
                                          </p:spTgt>
                                        </p:tgtEl>
                                        <p:attrNameLst>
                                          <p:attrName>style.visibility</p:attrName>
                                        </p:attrNameLst>
                                      </p:cBhvr>
                                      <p:to>
                                        <p:strVal val="visible"/>
                                      </p:to>
                                    </p:set>
                                    <p:anim calcmode="lin" valueType="num">
                                      <p:cBhvr additive="base">
                                        <p:cTn id="40" dur="500" fill="hold"/>
                                        <p:tgtEl>
                                          <p:spTgt spid="603141">
                                            <p:txEl>
                                              <p:pRg st="6" end="6"/>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60314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603144"/>
                                        </p:tgtEl>
                                      </p:cBhvr>
                                    </p:animEffect>
                                    <p:set>
                                      <p:cBhvr>
                                        <p:cTn id="46" dur="1" fill="hold">
                                          <p:stCondLst>
                                            <p:cond delay="499"/>
                                          </p:stCondLst>
                                        </p:cTn>
                                        <p:tgtEl>
                                          <p:spTgt spid="603144"/>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2" presetClass="entr" presetSubtype="8" fill="hold" grpId="0" nodeType="withEffect">
                                  <p:stCondLst>
                                    <p:cond delay="0"/>
                                  </p:stCondLst>
                                  <p:childTnLst>
                                    <p:set>
                                      <p:cBhvr>
                                        <p:cTn id="51" dur="1" fill="hold">
                                          <p:stCondLst>
                                            <p:cond delay="0"/>
                                          </p:stCondLst>
                                        </p:cTn>
                                        <p:tgtEl>
                                          <p:spTgt spid="603141">
                                            <p:txEl>
                                              <p:pRg st="7" end="7"/>
                                            </p:txEl>
                                          </p:spTgt>
                                        </p:tgtEl>
                                        <p:attrNameLst>
                                          <p:attrName>style.visibility</p:attrName>
                                        </p:attrNameLst>
                                      </p:cBhvr>
                                      <p:to>
                                        <p:strVal val="visible"/>
                                      </p:to>
                                    </p:set>
                                    <p:anim calcmode="lin" valueType="num">
                                      <p:cBhvr additive="base">
                                        <p:cTn id="52" dur="500" fill="hold"/>
                                        <p:tgtEl>
                                          <p:spTgt spid="603141">
                                            <p:txEl>
                                              <p:pRg st="7" end="7"/>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60314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4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2" name="Rectangle 4"/>
          <p:cNvSpPr>
            <a:spLocks noGrp="1" noChangeArrowheads="1"/>
          </p:cNvSpPr>
          <p:nvPr>
            <p:ph type="title"/>
          </p:nvPr>
        </p:nvSpPr>
        <p:spPr/>
        <p:txBody>
          <a:bodyPr/>
          <a:lstStyle/>
          <a:p>
            <a:r>
              <a:rPr lang="fr-BE" dirty="0" err="1">
                <a:latin typeface="Calibri" pitchFamily="34" charset="0"/>
              </a:rPr>
              <a:t>Typische</a:t>
            </a:r>
            <a:r>
              <a:rPr lang="fr-BE" dirty="0">
                <a:latin typeface="Calibri" pitchFamily="34" charset="0"/>
              </a:rPr>
              <a:t> </a:t>
            </a:r>
            <a:r>
              <a:rPr lang="fr-BE" dirty="0" err="1">
                <a:latin typeface="Calibri" pitchFamily="34" charset="0"/>
              </a:rPr>
              <a:t>interactieve</a:t>
            </a:r>
            <a:r>
              <a:rPr lang="fr-BE" dirty="0">
                <a:latin typeface="Calibri" pitchFamily="34" charset="0"/>
              </a:rPr>
              <a:t> </a:t>
            </a:r>
            <a:r>
              <a:rPr lang="fr-BE" dirty="0" err="1">
                <a:latin typeface="Calibri" pitchFamily="34" charset="0"/>
              </a:rPr>
              <a:t>sessie</a:t>
            </a:r>
            <a:endParaRPr lang="nl-NL" dirty="0">
              <a:latin typeface="Calibri" pitchFamily="34" charset="0"/>
            </a:endParaRPr>
          </a:p>
        </p:txBody>
      </p:sp>
      <p:sp>
        <p:nvSpPr>
          <p:cNvPr id="544773" name="Rectangle 5"/>
          <p:cNvSpPr>
            <a:spLocks noChangeArrowheads="1"/>
          </p:cNvSpPr>
          <p:nvPr/>
        </p:nvSpPr>
        <p:spPr bwMode="auto">
          <a:xfrm>
            <a:off x="1187450" y="1557338"/>
            <a:ext cx="7848600" cy="5184030"/>
          </a:xfrm>
          <a:prstGeom prst="rect">
            <a:avLst/>
          </a:prstGeom>
          <a:noFill/>
          <a:ln w="9525">
            <a:noFill/>
            <a:miter lim="800000"/>
            <a:headEnd/>
            <a:tailEnd/>
          </a:ln>
          <a:effectLst/>
        </p:spPr>
        <p:txBody>
          <a:bodyPr/>
          <a:lstStyle/>
          <a:p>
            <a:pPr marL="342900" indent="-342900" algn="l"/>
            <a:r>
              <a:rPr lang="fr-BE" b="0" dirty="0" err="1">
                <a:latin typeface="Calibri" pitchFamily="34" charset="0"/>
              </a:rPr>
              <a:t>gebruiker</a:t>
            </a:r>
            <a:r>
              <a:rPr lang="fr-BE" b="0" dirty="0">
                <a:latin typeface="Calibri" pitchFamily="34" charset="0"/>
              </a:rPr>
              <a:t> </a:t>
            </a:r>
            <a:r>
              <a:rPr lang="fr-BE" b="0" dirty="0" err="1">
                <a:latin typeface="Calibri" pitchFamily="34" charset="0"/>
              </a:rPr>
              <a:t>maakt</a:t>
            </a:r>
            <a:r>
              <a:rPr lang="fr-BE" b="0" dirty="0">
                <a:latin typeface="Calibri" pitchFamily="34" charset="0"/>
              </a:rPr>
              <a:t> </a:t>
            </a:r>
            <a:r>
              <a:rPr lang="fr-BE" b="0" dirty="0" err="1">
                <a:latin typeface="Calibri" pitchFamily="34" charset="0"/>
              </a:rPr>
              <a:t>connectie</a:t>
            </a:r>
            <a:endParaRPr lang="fr-BE" b="0" dirty="0">
              <a:latin typeface="Calibri" pitchFamily="34" charset="0"/>
            </a:endParaRPr>
          </a:p>
          <a:p>
            <a:pPr marL="742950" lvl="1" indent="-285750" algn="l">
              <a:buFont typeface="Wingdings" pitchFamily="2" charset="2"/>
              <a:buChar char="Ø"/>
            </a:pPr>
            <a:r>
              <a:rPr lang="fr-BE" sz="2000" b="0" dirty="0" err="1">
                <a:latin typeface="Calibri" pitchFamily="34" charset="0"/>
              </a:rPr>
              <a:t>enkel</a:t>
            </a:r>
            <a:r>
              <a:rPr lang="fr-BE" sz="2000" b="0" dirty="0">
                <a:latin typeface="Calibri" pitchFamily="34" charset="0"/>
              </a:rPr>
              <a:t> </a:t>
            </a:r>
            <a:r>
              <a:rPr lang="fr-BE" sz="2000" b="0" dirty="0" err="1">
                <a:latin typeface="Calibri" pitchFamily="34" charset="0"/>
              </a:rPr>
              <a:t>voor</a:t>
            </a:r>
            <a:r>
              <a:rPr lang="fr-BE" sz="2000" b="0" dirty="0">
                <a:latin typeface="Calibri" pitchFamily="34" charset="0"/>
              </a:rPr>
              <a:t> computer-op-</a:t>
            </a:r>
            <a:r>
              <a:rPr lang="fr-BE" sz="2000" b="0" dirty="0" err="1">
                <a:latin typeface="Calibri" pitchFamily="34" charset="0"/>
              </a:rPr>
              <a:t>afstand</a:t>
            </a:r>
            <a:endParaRPr lang="fr-BE" sz="2000" b="0" dirty="0">
              <a:latin typeface="Calibri" pitchFamily="34" charset="0"/>
            </a:endParaRPr>
          </a:p>
          <a:p>
            <a:pPr marL="342900" indent="-342900" algn="l"/>
            <a:r>
              <a:rPr lang="fr-BE" b="0" dirty="0" err="1">
                <a:latin typeface="Calibri" pitchFamily="34" charset="0"/>
              </a:rPr>
              <a:t>gebruiker</a:t>
            </a:r>
            <a:r>
              <a:rPr lang="fr-BE" b="0" dirty="0">
                <a:latin typeface="Calibri" pitchFamily="34" charset="0"/>
              </a:rPr>
              <a:t> logt in</a:t>
            </a:r>
          </a:p>
          <a:p>
            <a:pPr marL="742950" lvl="1" indent="-285750" algn="l">
              <a:buFont typeface="Wingdings" pitchFamily="2" charset="2"/>
              <a:buChar char="Ø"/>
            </a:pPr>
            <a:r>
              <a:rPr lang="nl-BE" sz="2000" b="0" dirty="0">
                <a:latin typeface="Calibri" pitchFamily="34" charset="0"/>
              </a:rPr>
              <a:t>gebruikersnaam</a:t>
            </a:r>
          </a:p>
          <a:p>
            <a:pPr marL="742950" lvl="1" indent="-285750" algn="l">
              <a:buFont typeface="Wingdings" pitchFamily="2" charset="2"/>
              <a:buChar char="Ø"/>
            </a:pPr>
            <a:r>
              <a:rPr lang="nl-BE" sz="2000" b="0" dirty="0" smtClean="0">
                <a:latin typeface="Calibri" pitchFamily="34" charset="0"/>
              </a:rPr>
              <a:t>wachtwoord</a:t>
            </a:r>
            <a:endParaRPr lang="nl-BE" sz="2000" b="0" dirty="0">
              <a:latin typeface="Calibri" pitchFamily="34" charset="0"/>
            </a:endParaRPr>
          </a:p>
          <a:p>
            <a:pPr marL="342900" indent="-342900" algn="l"/>
            <a:r>
              <a:rPr lang="nl-BE" b="0" i="1" dirty="0" err="1">
                <a:latin typeface="Calibri" pitchFamily="34" charset="0"/>
              </a:rPr>
              <a:t>commando-interpreter</a:t>
            </a:r>
            <a:r>
              <a:rPr lang="nl-BE" b="0" i="1" dirty="0">
                <a:latin typeface="Calibri" pitchFamily="34" charset="0"/>
              </a:rPr>
              <a:t> </a:t>
            </a:r>
            <a:r>
              <a:rPr lang="nl-BE" b="0" dirty="0">
                <a:latin typeface="Calibri" pitchFamily="34" charset="0"/>
              </a:rPr>
              <a:t>(</a:t>
            </a:r>
            <a:r>
              <a:rPr lang="nl-BE" b="0" i="1" dirty="0" err="1">
                <a:solidFill>
                  <a:srgbClr val="3333CC"/>
                </a:solidFill>
                <a:latin typeface="Calibri" pitchFamily="34" charset="0"/>
              </a:rPr>
              <a:t>shell</a:t>
            </a:r>
            <a:r>
              <a:rPr lang="nl-BE" b="0" dirty="0">
                <a:latin typeface="Calibri" pitchFamily="34" charset="0"/>
              </a:rPr>
              <a:t>) wordt opgestart</a:t>
            </a:r>
          </a:p>
          <a:p>
            <a:pPr marL="742950" lvl="1" indent="-285750" algn="l">
              <a:buFont typeface="Wingdings" pitchFamily="2" charset="2"/>
              <a:buChar char="Ø"/>
            </a:pPr>
            <a:r>
              <a:rPr lang="nl-BE" sz="2000" b="0" dirty="0">
                <a:latin typeface="Calibri" pitchFamily="34" charset="0"/>
              </a:rPr>
              <a:t>maakt zichzelf kenbaar via prompt</a:t>
            </a:r>
          </a:p>
          <a:p>
            <a:pPr marL="342900" indent="-342900" algn="l"/>
            <a:r>
              <a:rPr lang="nl-BE" b="0" dirty="0">
                <a:latin typeface="Calibri" pitchFamily="34" charset="0"/>
              </a:rPr>
              <a:t>gebruiker geeft commando in na prompt</a:t>
            </a:r>
          </a:p>
          <a:p>
            <a:pPr marL="342900" indent="-342900" algn="l"/>
            <a:r>
              <a:rPr lang="nl-BE" b="0" dirty="0" err="1">
                <a:latin typeface="Calibri" pitchFamily="34" charset="0"/>
              </a:rPr>
              <a:t>shell</a:t>
            </a:r>
            <a:r>
              <a:rPr lang="nl-BE" b="0" dirty="0">
                <a:latin typeface="Calibri" pitchFamily="34" charset="0"/>
              </a:rPr>
              <a:t> voert commando uit</a:t>
            </a:r>
          </a:p>
          <a:p>
            <a:pPr marL="742950" lvl="1" indent="-285750" algn="l">
              <a:buFont typeface="Wingdings" pitchFamily="2" charset="2"/>
              <a:buChar char="Ø"/>
            </a:pPr>
            <a:r>
              <a:rPr lang="nl-BE" sz="2000" b="0" dirty="0">
                <a:latin typeface="Calibri" pitchFamily="34" charset="0"/>
              </a:rPr>
              <a:t>analyseert commando</a:t>
            </a:r>
          </a:p>
          <a:p>
            <a:pPr marL="742950" lvl="1" indent="-285750" algn="l">
              <a:buFont typeface="Wingdings" pitchFamily="2" charset="2"/>
              <a:buChar char="Ø"/>
            </a:pPr>
            <a:r>
              <a:rPr lang="nl-BE" sz="2000" b="0" dirty="0">
                <a:latin typeface="Calibri" pitchFamily="34" charset="0"/>
              </a:rPr>
              <a:t>dirigeert correcte uitvoer door opstarten van programma's</a:t>
            </a:r>
          </a:p>
          <a:p>
            <a:pPr marL="742950" lvl="1" indent="-285750" algn="l">
              <a:buFont typeface="Wingdings" pitchFamily="2" charset="2"/>
              <a:buChar char="Ø"/>
            </a:pPr>
            <a:r>
              <a:rPr lang="nl-BE" sz="2000" b="0" dirty="0">
                <a:latin typeface="Calibri" pitchFamily="34" charset="0"/>
              </a:rPr>
              <a:t>wacht tot uitvoeren van commando afgelopen is</a:t>
            </a:r>
          </a:p>
          <a:p>
            <a:pPr marL="742950" lvl="1" indent="-285750" algn="l">
              <a:buFont typeface="Wingdings" pitchFamily="2" charset="2"/>
              <a:buChar char="Ø"/>
            </a:pPr>
            <a:r>
              <a:rPr lang="nl-BE" sz="2000" b="0" dirty="0">
                <a:latin typeface="Calibri" pitchFamily="34" charset="0"/>
              </a:rPr>
              <a:t>toont opnieuw prompt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4773">
                                            <p:txEl>
                                              <p:pRg st="0" end="0"/>
                                            </p:txEl>
                                          </p:spTgt>
                                        </p:tgtEl>
                                        <p:attrNameLst>
                                          <p:attrName>style.visibility</p:attrName>
                                        </p:attrNameLst>
                                      </p:cBhvr>
                                      <p:to>
                                        <p:strVal val="visible"/>
                                      </p:to>
                                    </p:set>
                                    <p:anim calcmode="lin" valueType="num">
                                      <p:cBhvr additive="base">
                                        <p:cTn id="7" dur="500" fill="hold"/>
                                        <p:tgtEl>
                                          <p:spTgt spid="54477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4477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44773">
                                            <p:txEl>
                                              <p:pRg st="1" end="1"/>
                                            </p:txEl>
                                          </p:spTgt>
                                        </p:tgtEl>
                                        <p:attrNameLst>
                                          <p:attrName>style.visibility</p:attrName>
                                        </p:attrNameLst>
                                      </p:cBhvr>
                                      <p:to>
                                        <p:strVal val="visible"/>
                                      </p:to>
                                    </p:set>
                                    <p:anim calcmode="lin" valueType="num">
                                      <p:cBhvr additive="base">
                                        <p:cTn id="11" dur="500" fill="hold"/>
                                        <p:tgtEl>
                                          <p:spTgt spid="54477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4477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44773">
                                            <p:txEl>
                                              <p:pRg st="2" end="2"/>
                                            </p:txEl>
                                          </p:spTgt>
                                        </p:tgtEl>
                                        <p:attrNameLst>
                                          <p:attrName>style.visibility</p:attrName>
                                        </p:attrNameLst>
                                      </p:cBhvr>
                                      <p:to>
                                        <p:strVal val="visible"/>
                                      </p:to>
                                    </p:set>
                                    <p:anim calcmode="lin" valueType="num">
                                      <p:cBhvr additive="base">
                                        <p:cTn id="17" dur="500" fill="hold"/>
                                        <p:tgtEl>
                                          <p:spTgt spid="54477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4477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44773">
                                            <p:txEl>
                                              <p:pRg st="3" end="3"/>
                                            </p:txEl>
                                          </p:spTgt>
                                        </p:tgtEl>
                                        <p:attrNameLst>
                                          <p:attrName>style.visibility</p:attrName>
                                        </p:attrNameLst>
                                      </p:cBhvr>
                                      <p:to>
                                        <p:strVal val="visible"/>
                                      </p:to>
                                    </p:set>
                                    <p:anim calcmode="lin" valueType="num">
                                      <p:cBhvr additive="base">
                                        <p:cTn id="21" dur="500" fill="hold"/>
                                        <p:tgtEl>
                                          <p:spTgt spid="54477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4477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44773">
                                            <p:txEl>
                                              <p:pRg st="4" end="4"/>
                                            </p:txEl>
                                          </p:spTgt>
                                        </p:tgtEl>
                                        <p:attrNameLst>
                                          <p:attrName>style.visibility</p:attrName>
                                        </p:attrNameLst>
                                      </p:cBhvr>
                                      <p:to>
                                        <p:strVal val="visible"/>
                                      </p:to>
                                    </p:set>
                                    <p:anim calcmode="lin" valueType="num">
                                      <p:cBhvr additive="base">
                                        <p:cTn id="25" dur="500" fill="hold"/>
                                        <p:tgtEl>
                                          <p:spTgt spid="54477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4477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44773">
                                            <p:txEl>
                                              <p:pRg st="5" end="5"/>
                                            </p:txEl>
                                          </p:spTgt>
                                        </p:tgtEl>
                                        <p:attrNameLst>
                                          <p:attrName>style.visibility</p:attrName>
                                        </p:attrNameLst>
                                      </p:cBhvr>
                                      <p:to>
                                        <p:strVal val="visible"/>
                                      </p:to>
                                    </p:set>
                                    <p:anim calcmode="lin" valueType="num">
                                      <p:cBhvr additive="base">
                                        <p:cTn id="31" dur="500" fill="hold"/>
                                        <p:tgtEl>
                                          <p:spTgt spid="54477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4477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44773">
                                            <p:txEl>
                                              <p:pRg st="6" end="6"/>
                                            </p:txEl>
                                          </p:spTgt>
                                        </p:tgtEl>
                                        <p:attrNameLst>
                                          <p:attrName>style.visibility</p:attrName>
                                        </p:attrNameLst>
                                      </p:cBhvr>
                                      <p:to>
                                        <p:strVal val="visible"/>
                                      </p:to>
                                    </p:set>
                                    <p:anim calcmode="lin" valueType="num">
                                      <p:cBhvr additive="base">
                                        <p:cTn id="35" dur="500" fill="hold"/>
                                        <p:tgtEl>
                                          <p:spTgt spid="544773">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4477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544773">
                                            <p:txEl>
                                              <p:pRg st="7" end="7"/>
                                            </p:txEl>
                                          </p:spTgt>
                                        </p:tgtEl>
                                        <p:attrNameLst>
                                          <p:attrName>style.visibility</p:attrName>
                                        </p:attrNameLst>
                                      </p:cBhvr>
                                      <p:to>
                                        <p:strVal val="visible"/>
                                      </p:to>
                                    </p:set>
                                    <p:anim calcmode="lin" valueType="num">
                                      <p:cBhvr additive="base">
                                        <p:cTn id="41" dur="500" fill="hold"/>
                                        <p:tgtEl>
                                          <p:spTgt spid="544773">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4477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544773">
                                            <p:txEl>
                                              <p:pRg st="8" end="8"/>
                                            </p:txEl>
                                          </p:spTgt>
                                        </p:tgtEl>
                                        <p:attrNameLst>
                                          <p:attrName>style.visibility</p:attrName>
                                        </p:attrNameLst>
                                      </p:cBhvr>
                                      <p:to>
                                        <p:strVal val="visible"/>
                                      </p:to>
                                    </p:set>
                                    <p:anim calcmode="lin" valueType="num">
                                      <p:cBhvr additive="base">
                                        <p:cTn id="47" dur="500" fill="hold"/>
                                        <p:tgtEl>
                                          <p:spTgt spid="544773">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4477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544773">
                                            <p:txEl>
                                              <p:pRg st="9" end="9"/>
                                            </p:txEl>
                                          </p:spTgt>
                                        </p:tgtEl>
                                        <p:attrNameLst>
                                          <p:attrName>style.visibility</p:attrName>
                                        </p:attrNameLst>
                                      </p:cBhvr>
                                      <p:to>
                                        <p:strVal val="visible"/>
                                      </p:to>
                                    </p:set>
                                    <p:anim calcmode="lin" valueType="num">
                                      <p:cBhvr additive="base">
                                        <p:cTn id="53" dur="500" fill="hold"/>
                                        <p:tgtEl>
                                          <p:spTgt spid="544773">
                                            <p:txEl>
                                              <p:pRg st="9" end="9"/>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54477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544773">
                                            <p:txEl>
                                              <p:pRg st="10" end="10"/>
                                            </p:txEl>
                                          </p:spTgt>
                                        </p:tgtEl>
                                        <p:attrNameLst>
                                          <p:attrName>style.visibility</p:attrName>
                                        </p:attrNameLst>
                                      </p:cBhvr>
                                      <p:to>
                                        <p:strVal val="visible"/>
                                      </p:to>
                                    </p:set>
                                    <p:anim calcmode="lin" valueType="num">
                                      <p:cBhvr additive="base">
                                        <p:cTn id="59" dur="500" fill="hold"/>
                                        <p:tgtEl>
                                          <p:spTgt spid="544773">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54477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544773">
                                            <p:txEl>
                                              <p:pRg st="11" end="11"/>
                                            </p:txEl>
                                          </p:spTgt>
                                        </p:tgtEl>
                                        <p:attrNameLst>
                                          <p:attrName>style.visibility</p:attrName>
                                        </p:attrNameLst>
                                      </p:cBhvr>
                                      <p:to>
                                        <p:strVal val="visible"/>
                                      </p:to>
                                    </p:set>
                                    <p:anim calcmode="lin" valueType="num">
                                      <p:cBhvr additive="base">
                                        <p:cTn id="65" dur="500" fill="hold"/>
                                        <p:tgtEl>
                                          <p:spTgt spid="544773">
                                            <p:txEl>
                                              <p:pRg st="11" end="11"/>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544773">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544773">
                                            <p:txEl>
                                              <p:pRg st="12" end="12"/>
                                            </p:txEl>
                                          </p:spTgt>
                                        </p:tgtEl>
                                        <p:attrNameLst>
                                          <p:attrName>style.visibility</p:attrName>
                                        </p:attrNameLst>
                                      </p:cBhvr>
                                      <p:to>
                                        <p:strVal val="visible"/>
                                      </p:to>
                                    </p:set>
                                    <p:anim calcmode="lin" valueType="num">
                                      <p:cBhvr additive="base">
                                        <p:cTn id="71" dur="500" fill="hold"/>
                                        <p:tgtEl>
                                          <p:spTgt spid="544773">
                                            <p:txEl>
                                              <p:pRg st="12" end="12"/>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54477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3" grpId="0" uiExpand="1" build="p"/>
    </p:bldLst>
  </p:timing>
</p:sld>
</file>

<file path=ppt/theme/theme1.xml><?xml version="1.0" encoding="utf-8"?>
<a:theme xmlns:a="http://schemas.openxmlformats.org/drawingml/2006/main" name="Standaardontwerp">
  <a:themeElements>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ardontwerp">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
            <a:srgbClr val="F9BD0D"/>
          </a:buClr>
          <a:buSzTx/>
          <a:buFontTx/>
          <a:buChar char="•"/>
          <a:tabLst/>
          <a:defRPr kumimoji="0" lang="nl-NL" sz="24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
            <a:srgbClr val="F9BD0D"/>
          </a:buClr>
          <a:buSzTx/>
          <a:buFontTx/>
          <a:buChar char="•"/>
          <a:tabLst/>
          <a:defRPr kumimoji="0" lang="nl-NL" sz="24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14472</TotalTime>
  <Words>1623</Words>
  <Application>Microsoft Office PowerPoint</Application>
  <PresentationFormat>Diavoorstelling (4:3)</PresentationFormat>
  <Paragraphs>578</Paragraphs>
  <Slides>57</Slides>
  <Notes>2</Notes>
  <HiddenSlides>0</HiddenSlides>
  <MMClips>0</MMClips>
  <ScaleCrop>false</ScaleCrop>
  <HeadingPairs>
    <vt:vector size="6" baseType="variant">
      <vt:variant>
        <vt:lpstr>Thema</vt:lpstr>
      </vt:variant>
      <vt:variant>
        <vt:i4>1</vt:i4>
      </vt:variant>
      <vt:variant>
        <vt:lpstr>Ingesloten OLE-bronprogramma's</vt:lpstr>
      </vt:variant>
      <vt:variant>
        <vt:i4>1</vt:i4>
      </vt:variant>
      <vt:variant>
        <vt:lpstr>Diatitels</vt:lpstr>
      </vt:variant>
      <vt:variant>
        <vt:i4>57</vt:i4>
      </vt:variant>
    </vt:vector>
  </HeadingPairs>
  <TitlesOfParts>
    <vt:vector size="59" baseType="lpstr">
      <vt:lpstr>Standaardontwerp</vt:lpstr>
      <vt:lpstr>Image</vt:lpstr>
      <vt:lpstr>Computergebruik</vt:lpstr>
      <vt:lpstr>PowerPoint-presentatie</vt:lpstr>
      <vt:lpstr>Besturingssysteem</vt:lpstr>
      <vt:lpstr>Besturingssysteem</vt:lpstr>
      <vt:lpstr>Systeembronnen</vt:lpstr>
      <vt:lpstr>Soorten besturingssystemen</vt:lpstr>
      <vt:lpstr>Soorten besturingssystemen</vt:lpstr>
      <vt:lpstr>UNIX-gebaseerde OS</vt:lpstr>
      <vt:lpstr>Typische interactieve sessie</vt:lpstr>
      <vt:lpstr>Voorwaarden</vt:lpstr>
      <vt:lpstr>Interactief inloggen</vt:lpstr>
      <vt:lpstr>Interactief inloggen</vt:lpstr>
      <vt:lpstr>eduserv wordt genix</vt:lpstr>
      <vt:lpstr>genix wordt helios</vt:lpstr>
      <vt:lpstr>Wachtwoord wijzigen</vt:lpstr>
      <vt:lpstr>Uitloggen</vt:lpstr>
      <vt:lpstr>Componenten van UNIX</vt:lpstr>
      <vt:lpstr>Componenten van UNIX</vt:lpstr>
      <vt:lpstr>UNIX shell</vt:lpstr>
      <vt:lpstr>Shell evolutie</vt:lpstr>
      <vt:lpstr>Standaard UNIX shells</vt:lpstr>
      <vt:lpstr>Commando anatomie</vt:lpstr>
      <vt:lpstr>Invoer- en uitvoerkanalen</vt:lpstr>
      <vt:lpstr>Commando anatomie</vt:lpstr>
      <vt:lpstr>Commando anatomie</vt:lpstr>
      <vt:lpstr>who</vt:lpstr>
      <vt:lpstr>Soorten UNIX commando's</vt:lpstr>
      <vt:lpstr>Speciale toetsen</vt:lpstr>
      <vt:lpstr>UNIX documentatie</vt:lpstr>
      <vt:lpstr>UNIX documentatie</vt:lpstr>
      <vt:lpstr>UNIX documentatie</vt:lpstr>
      <vt:lpstr>UNIX documentatie</vt:lpstr>
      <vt:lpstr>Zelfstudie</vt:lpstr>
      <vt:lpstr>The ABCs of UNIX</vt:lpstr>
      <vt:lpstr>Zelfstudie</vt:lpstr>
      <vt:lpstr>Huiswerk</vt:lpstr>
      <vt:lpstr>Processen</vt:lpstr>
      <vt:lpstr>Componenten van UNIX</vt:lpstr>
      <vt:lpstr>PowerPoint-presentatie</vt:lpstr>
      <vt:lpstr>Uitvoeren van processen</vt:lpstr>
      <vt:lpstr>Commando ps</vt:lpstr>
      <vt:lpstr>Communicatie in UNIX</vt:lpstr>
      <vt:lpstr>Communicatie in UNIX</vt:lpstr>
      <vt:lpstr>Commando write</vt:lpstr>
      <vt:lpstr>Commando talk</vt:lpstr>
      <vt:lpstr>Typische talk sessie</vt:lpstr>
      <vt:lpstr>Elektronische post (email)</vt:lpstr>
      <vt:lpstr>Commando mail</vt:lpstr>
      <vt:lpstr>Lezen van emails: mail</vt:lpstr>
      <vt:lpstr>Schrijven van emails: mail</vt:lpstr>
      <vt:lpstr>Lezen van emails: mutt</vt:lpstr>
      <vt:lpstr>Schrijven van emails: mutt</vt:lpstr>
      <vt:lpstr>Email client mutt</vt:lpstr>
      <vt:lpstr>Standaard editor wijzigen</vt:lpstr>
      <vt:lpstr>Email client (al)pine</vt:lpstr>
      <vt:lpstr>Vragen of opmerkingen ?</vt:lpstr>
      <vt:lpstr>The sky is the limit…</vt:lpstr>
    </vt:vector>
  </TitlesOfParts>
  <Company>UGent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UGent</dc:creator>
  <cp:lastModifiedBy>Peter Dawyndt</cp:lastModifiedBy>
  <cp:revision>116</cp:revision>
  <dcterms:created xsi:type="dcterms:W3CDTF">2006-04-22T13:48:01Z</dcterms:created>
  <dcterms:modified xsi:type="dcterms:W3CDTF">2014-09-26T06:50:17Z</dcterms:modified>
</cp:coreProperties>
</file>